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1557000" cy="8426450"/>
  <p:notesSz cx="11557000" cy="84264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" userDrawn="1">
          <p15:clr>
            <a:srgbClr val="A4A3A4"/>
          </p15:clr>
        </p15:guide>
        <p15:guide id="2" pos="202" userDrawn="1">
          <p15:clr>
            <a:srgbClr val="A4A3A4"/>
          </p15:clr>
        </p15:guide>
        <p15:guide id="3" pos="269" userDrawn="1">
          <p15:clr>
            <a:srgbClr val="A4A3A4"/>
          </p15:clr>
        </p15:guide>
        <p15:guide id="4" pos="4765" userDrawn="1">
          <p15:clr>
            <a:srgbClr val="A4A3A4"/>
          </p15:clr>
        </p15:guide>
        <p15:guide id="5" pos="7009" userDrawn="1">
          <p15:clr>
            <a:srgbClr val="A4A3A4"/>
          </p15:clr>
        </p15:guide>
        <p15:guide id="6" pos="7077" userDrawn="1">
          <p15:clr>
            <a:srgbClr val="A4A3A4"/>
          </p15:clr>
        </p15:guide>
        <p15:guide id="7" orient="horz" pos="269" userDrawn="1">
          <p15:clr>
            <a:srgbClr val="A4A3A4"/>
          </p15:clr>
        </p15:guide>
        <p15:guide id="8" orient="horz" pos="5034" userDrawn="1">
          <p15:clr>
            <a:srgbClr val="A4A3A4"/>
          </p15:clr>
        </p15:guide>
        <p15:guide id="9" orient="horz" pos="51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06" y="90"/>
      </p:cViewPr>
      <p:guideLst>
        <p:guide orient="horz" pos="202"/>
        <p:guide pos="202"/>
        <p:guide pos="269"/>
        <p:guide pos="4765"/>
        <p:guide pos="7009"/>
        <p:guide pos="7077"/>
        <p:guide orient="horz" pos="269"/>
        <p:guide orient="horz" pos="5034"/>
        <p:guide orient="horz" pos="51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66775" y="2612199"/>
            <a:ext cx="9823450" cy="1769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33550" y="4718812"/>
            <a:ext cx="8089900" cy="21066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7850" y="1938083"/>
            <a:ext cx="5027295" cy="55614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951855" y="1938083"/>
            <a:ext cx="5027295" cy="55614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7850" y="337058"/>
            <a:ext cx="10401300" cy="1348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7850" y="1938083"/>
            <a:ext cx="10401300" cy="55614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929380" y="7836598"/>
            <a:ext cx="3698240" cy="4213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77850" y="7836598"/>
            <a:ext cx="2658110" cy="4213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21040" y="7836598"/>
            <a:ext cx="2658110" cy="4213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22038" y="853822"/>
            <a:ext cx="824381" cy="15513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6170" y="17140"/>
            <a:ext cx="417830" cy="417195"/>
            <a:chOff x="16170" y="17140"/>
            <a:chExt cx="417830" cy="417195"/>
          </a:xfrm>
        </p:grpSpPr>
        <p:sp>
          <p:nvSpPr>
            <p:cNvPr id="4" name="object 4"/>
            <p:cNvSpPr/>
            <p:nvPr/>
          </p:nvSpPr>
          <p:spPr>
            <a:xfrm>
              <a:off x="18079" y="19048"/>
              <a:ext cx="414020" cy="305435"/>
            </a:xfrm>
            <a:custGeom>
              <a:avLst/>
              <a:gdLst/>
              <a:ahLst/>
              <a:cxnLst/>
              <a:rect l="l" t="t" r="r" b="b"/>
              <a:pathLst>
                <a:path w="414020" h="305435">
                  <a:moveTo>
                    <a:pt x="413918" y="0"/>
                  </a:moveTo>
                  <a:lnTo>
                    <a:pt x="413918" y="304952"/>
                  </a:lnTo>
                  <a:lnTo>
                    <a:pt x="0" y="3049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8075" y="19045"/>
              <a:ext cx="306070" cy="413384"/>
            </a:xfrm>
            <a:custGeom>
              <a:avLst/>
              <a:gdLst/>
              <a:ahLst/>
              <a:cxnLst/>
              <a:rect l="l" t="t" r="r" b="b"/>
              <a:pathLst>
                <a:path w="306070" h="413384">
                  <a:moveTo>
                    <a:pt x="0" y="412953"/>
                  </a:moveTo>
                  <a:lnTo>
                    <a:pt x="305917" y="412953"/>
                  </a:lnTo>
                  <a:lnTo>
                    <a:pt x="305917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1122092" y="17140"/>
            <a:ext cx="421640" cy="417195"/>
            <a:chOff x="11122092" y="17140"/>
            <a:chExt cx="421640" cy="417195"/>
          </a:xfrm>
        </p:grpSpPr>
        <p:sp>
          <p:nvSpPr>
            <p:cNvPr id="7" name="object 7"/>
            <p:cNvSpPr/>
            <p:nvPr/>
          </p:nvSpPr>
          <p:spPr>
            <a:xfrm>
              <a:off x="11123997" y="19048"/>
              <a:ext cx="417830" cy="305435"/>
            </a:xfrm>
            <a:custGeom>
              <a:avLst/>
              <a:gdLst/>
              <a:ahLst/>
              <a:cxnLst/>
              <a:rect l="l" t="t" r="r" b="b"/>
              <a:pathLst>
                <a:path w="417829" h="305435">
                  <a:moveTo>
                    <a:pt x="0" y="0"/>
                  </a:moveTo>
                  <a:lnTo>
                    <a:pt x="0" y="304952"/>
                  </a:lnTo>
                  <a:lnTo>
                    <a:pt x="417220" y="3049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231991" y="19045"/>
              <a:ext cx="309245" cy="413384"/>
            </a:xfrm>
            <a:custGeom>
              <a:avLst/>
              <a:gdLst/>
              <a:ahLst/>
              <a:cxnLst/>
              <a:rect l="l" t="t" r="r" b="b"/>
              <a:pathLst>
                <a:path w="309245" h="413384">
                  <a:moveTo>
                    <a:pt x="309219" y="412953"/>
                  </a:moveTo>
                  <a:lnTo>
                    <a:pt x="0" y="412953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1122092" y="7990089"/>
            <a:ext cx="421640" cy="421640"/>
            <a:chOff x="11122092" y="7990089"/>
            <a:chExt cx="421640" cy="421640"/>
          </a:xfrm>
        </p:grpSpPr>
        <p:sp>
          <p:nvSpPr>
            <p:cNvPr id="10" name="object 10"/>
            <p:cNvSpPr/>
            <p:nvPr/>
          </p:nvSpPr>
          <p:spPr>
            <a:xfrm>
              <a:off x="11123997" y="8099995"/>
              <a:ext cx="417830" cy="309880"/>
            </a:xfrm>
            <a:custGeom>
              <a:avLst/>
              <a:gdLst/>
              <a:ahLst/>
              <a:cxnLst/>
              <a:rect l="l" t="t" r="r" b="b"/>
              <a:pathLst>
                <a:path w="417829" h="309879">
                  <a:moveTo>
                    <a:pt x="0" y="309524"/>
                  </a:moveTo>
                  <a:lnTo>
                    <a:pt x="0" y="0"/>
                  </a:lnTo>
                  <a:lnTo>
                    <a:pt x="417220" y="0"/>
                  </a:lnTo>
                </a:path>
              </a:pathLst>
            </a:custGeom>
            <a:ln w="38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231991" y="7991994"/>
              <a:ext cx="309245" cy="417830"/>
            </a:xfrm>
            <a:custGeom>
              <a:avLst/>
              <a:gdLst/>
              <a:ahLst/>
              <a:cxnLst/>
              <a:rect l="l" t="t" r="r" b="b"/>
              <a:pathLst>
                <a:path w="309245" h="417829">
                  <a:moveTo>
                    <a:pt x="309219" y="0"/>
                  </a:moveTo>
                  <a:lnTo>
                    <a:pt x="0" y="0"/>
                  </a:lnTo>
                  <a:lnTo>
                    <a:pt x="0" y="417525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6170" y="7990089"/>
            <a:ext cx="417830" cy="421640"/>
            <a:chOff x="16170" y="7990089"/>
            <a:chExt cx="417830" cy="421640"/>
          </a:xfrm>
        </p:grpSpPr>
        <p:sp>
          <p:nvSpPr>
            <p:cNvPr id="13" name="object 13"/>
            <p:cNvSpPr/>
            <p:nvPr/>
          </p:nvSpPr>
          <p:spPr>
            <a:xfrm>
              <a:off x="18079" y="8099995"/>
              <a:ext cx="414020" cy="309880"/>
            </a:xfrm>
            <a:custGeom>
              <a:avLst/>
              <a:gdLst/>
              <a:ahLst/>
              <a:cxnLst/>
              <a:rect l="l" t="t" r="r" b="b"/>
              <a:pathLst>
                <a:path w="414020" h="309879">
                  <a:moveTo>
                    <a:pt x="413918" y="309524"/>
                  </a:moveTo>
                  <a:lnTo>
                    <a:pt x="413918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075" y="7991994"/>
              <a:ext cx="306070" cy="417830"/>
            </a:xfrm>
            <a:custGeom>
              <a:avLst/>
              <a:gdLst/>
              <a:ahLst/>
              <a:cxnLst/>
              <a:rect l="l" t="t" r="r" b="b"/>
              <a:pathLst>
                <a:path w="306070" h="417829">
                  <a:moveTo>
                    <a:pt x="0" y="0"/>
                  </a:moveTo>
                  <a:lnTo>
                    <a:pt x="305917" y="0"/>
                  </a:lnTo>
                  <a:lnTo>
                    <a:pt x="305917" y="417525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5320796" y="14813"/>
            <a:ext cx="914400" cy="264795"/>
            <a:chOff x="5320796" y="14813"/>
            <a:chExt cx="914400" cy="264795"/>
          </a:xfrm>
        </p:grpSpPr>
        <p:sp>
          <p:nvSpPr>
            <p:cNvPr id="16" name="object 16"/>
            <p:cNvSpPr/>
            <p:nvPr/>
          </p:nvSpPr>
          <p:spPr>
            <a:xfrm>
              <a:off x="5777996" y="14813"/>
              <a:ext cx="0" cy="264795"/>
            </a:xfrm>
            <a:custGeom>
              <a:avLst/>
              <a:gdLst/>
              <a:ahLst/>
              <a:cxnLst/>
              <a:rect l="l" t="t" r="r" b="b"/>
              <a:pathLst>
                <a:path h="264795">
                  <a:moveTo>
                    <a:pt x="0" y="0"/>
                  </a:moveTo>
                  <a:lnTo>
                    <a:pt x="0" y="26478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320796" y="203398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5777996" y="8144394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269354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561256" y="14813"/>
            <a:ext cx="0" cy="264795"/>
          </a:xfrm>
          <a:custGeom>
            <a:avLst/>
            <a:gdLst/>
            <a:ahLst/>
            <a:cxnLst/>
            <a:rect l="l" t="t" r="r" b="b"/>
            <a:pathLst>
              <a:path h="264795">
                <a:moveTo>
                  <a:pt x="0" y="0"/>
                </a:moveTo>
                <a:lnTo>
                  <a:pt x="0" y="26478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561256" y="8144394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269354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320796" y="8220594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11276390" y="3754795"/>
            <a:ext cx="248285" cy="914400"/>
            <a:chOff x="11276390" y="3754795"/>
            <a:chExt cx="248285" cy="914400"/>
          </a:xfrm>
        </p:grpSpPr>
        <p:sp>
          <p:nvSpPr>
            <p:cNvPr id="23" name="object 23"/>
            <p:cNvSpPr/>
            <p:nvPr/>
          </p:nvSpPr>
          <p:spPr>
            <a:xfrm>
              <a:off x="11352597" y="3754795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276390" y="4211995"/>
              <a:ext cx="248285" cy="0"/>
            </a:xfrm>
            <a:custGeom>
              <a:avLst/>
              <a:gdLst/>
              <a:ahLst/>
              <a:cxnLst/>
              <a:rect l="l" t="t" r="r" b="b"/>
              <a:pathLst>
                <a:path w="248284">
                  <a:moveTo>
                    <a:pt x="247891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9611" y="3754795"/>
            <a:ext cx="270510" cy="914400"/>
            <a:chOff x="9611" y="3754795"/>
            <a:chExt cx="270510" cy="914400"/>
          </a:xfrm>
        </p:grpSpPr>
        <p:sp>
          <p:nvSpPr>
            <p:cNvPr id="26" name="object 26"/>
            <p:cNvSpPr/>
            <p:nvPr/>
          </p:nvSpPr>
          <p:spPr>
            <a:xfrm>
              <a:off x="203398" y="3754795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9611" y="4211995"/>
              <a:ext cx="270510" cy="0"/>
            </a:xfrm>
            <a:custGeom>
              <a:avLst/>
              <a:gdLst/>
              <a:ahLst/>
              <a:cxnLst/>
              <a:rect l="l" t="t" r="r" b="b"/>
              <a:pathLst>
                <a:path w="270510">
                  <a:moveTo>
                    <a:pt x="0" y="0"/>
                  </a:moveTo>
                  <a:lnTo>
                    <a:pt x="269989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170" y="17140"/>
            <a:ext cx="417830" cy="417195"/>
            <a:chOff x="16170" y="17140"/>
            <a:chExt cx="417830" cy="417195"/>
          </a:xfrm>
        </p:grpSpPr>
        <p:sp>
          <p:nvSpPr>
            <p:cNvPr id="3" name="object 3"/>
            <p:cNvSpPr/>
            <p:nvPr/>
          </p:nvSpPr>
          <p:spPr>
            <a:xfrm>
              <a:off x="18079" y="19048"/>
              <a:ext cx="414020" cy="305435"/>
            </a:xfrm>
            <a:custGeom>
              <a:avLst/>
              <a:gdLst/>
              <a:ahLst/>
              <a:cxnLst/>
              <a:rect l="l" t="t" r="r" b="b"/>
              <a:pathLst>
                <a:path w="414020" h="305435">
                  <a:moveTo>
                    <a:pt x="413918" y="0"/>
                  </a:moveTo>
                  <a:lnTo>
                    <a:pt x="413918" y="304952"/>
                  </a:lnTo>
                  <a:lnTo>
                    <a:pt x="0" y="3049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075" y="19045"/>
              <a:ext cx="306070" cy="413384"/>
            </a:xfrm>
            <a:custGeom>
              <a:avLst/>
              <a:gdLst/>
              <a:ahLst/>
              <a:cxnLst/>
              <a:rect l="l" t="t" r="r" b="b"/>
              <a:pathLst>
                <a:path w="306070" h="413384">
                  <a:moveTo>
                    <a:pt x="0" y="412953"/>
                  </a:moveTo>
                  <a:lnTo>
                    <a:pt x="305917" y="412953"/>
                  </a:lnTo>
                  <a:lnTo>
                    <a:pt x="305917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1122092" y="17140"/>
            <a:ext cx="421640" cy="417195"/>
            <a:chOff x="11122092" y="17140"/>
            <a:chExt cx="421640" cy="417195"/>
          </a:xfrm>
        </p:grpSpPr>
        <p:sp>
          <p:nvSpPr>
            <p:cNvPr id="6" name="object 6"/>
            <p:cNvSpPr/>
            <p:nvPr/>
          </p:nvSpPr>
          <p:spPr>
            <a:xfrm>
              <a:off x="11123997" y="19048"/>
              <a:ext cx="417830" cy="305435"/>
            </a:xfrm>
            <a:custGeom>
              <a:avLst/>
              <a:gdLst/>
              <a:ahLst/>
              <a:cxnLst/>
              <a:rect l="l" t="t" r="r" b="b"/>
              <a:pathLst>
                <a:path w="417829" h="305435">
                  <a:moveTo>
                    <a:pt x="0" y="0"/>
                  </a:moveTo>
                  <a:lnTo>
                    <a:pt x="0" y="304952"/>
                  </a:lnTo>
                  <a:lnTo>
                    <a:pt x="417220" y="3049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231991" y="19045"/>
              <a:ext cx="309245" cy="413384"/>
            </a:xfrm>
            <a:custGeom>
              <a:avLst/>
              <a:gdLst/>
              <a:ahLst/>
              <a:cxnLst/>
              <a:rect l="l" t="t" r="r" b="b"/>
              <a:pathLst>
                <a:path w="309245" h="413384">
                  <a:moveTo>
                    <a:pt x="309219" y="412953"/>
                  </a:moveTo>
                  <a:lnTo>
                    <a:pt x="0" y="412953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1122092" y="7990089"/>
            <a:ext cx="421640" cy="421640"/>
            <a:chOff x="11122092" y="7990089"/>
            <a:chExt cx="421640" cy="421640"/>
          </a:xfrm>
        </p:grpSpPr>
        <p:sp>
          <p:nvSpPr>
            <p:cNvPr id="9" name="object 9"/>
            <p:cNvSpPr/>
            <p:nvPr/>
          </p:nvSpPr>
          <p:spPr>
            <a:xfrm>
              <a:off x="11123997" y="8099995"/>
              <a:ext cx="417830" cy="309880"/>
            </a:xfrm>
            <a:custGeom>
              <a:avLst/>
              <a:gdLst/>
              <a:ahLst/>
              <a:cxnLst/>
              <a:rect l="l" t="t" r="r" b="b"/>
              <a:pathLst>
                <a:path w="417829" h="309879">
                  <a:moveTo>
                    <a:pt x="0" y="309524"/>
                  </a:moveTo>
                  <a:lnTo>
                    <a:pt x="0" y="0"/>
                  </a:lnTo>
                  <a:lnTo>
                    <a:pt x="417220" y="0"/>
                  </a:lnTo>
                </a:path>
              </a:pathLst>
            </a:custGeom>
            <a:ln w="38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231991" y="7991994"/>
              <a:ext cx="309245" cy="417830"/>
            </a:xfrm>
            <a:custGeom>
              <a:avLst/>
              <a:gdLst/>
              <a:ahLst/>
              <a:cxnLst/>
              <a:rect l="l" t="t" r="r" b="b"/>
              <a:pathLst>
                <a:path w="309245" h="417829">
                  <a:moveTo>
                    <a:pt x="309219" y="0"/>
                  </a:moveTo>
                  <a:lnTo>
                    <a:pt x="0" y="0"/>
                  </a:lnTo>
                  <a:lnTo>
                    <a:pt x="0" y="417525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6170" y="7990089"/>
            <a:ext cx="417830" cy="421640"/>
            <a:chOff x="16170" y="7990089"/>
            <a:chExt cx="417830" cy="421640"/>
          </a:xfrm>
        </p:grpSpPr>
        <p:sp>
          <p:nvSpPr>
            <p:cNvPr id="12" name="object 12"/>
            <p:cNvSpPr/>
            <p:nvPr/>
          </p:nvSpPr>
          <p:spPr>
            <a:xfrm>
              <a:off x="18079" y="8099995"/>
              <a:ext cx="414020" cy="309880"/>
            </a:xfrm>
            <a:custGeom>
              <a:avLst/>
              <a:gdLst/>
              <a:ahLst/>
              <a:cxnLst/>
              <a:rect l="l" t="t" r="r" b="b"/>
              <a:pathLst>
                <a:path w="414020" h="309879">
                  <a:moveTo>
                    <a:pt x="413918" y="309524"/>
                  </a:moveTo>
                  <a:lnTo>
                    <a:pt x="413918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075" y="7991994"/>
              <a:ext cx="306070" cy="417830"/>
            </a:xfrm>
            <a:custGeom>
              <a:avLst/>
              <a:gdLst/>
              <a:ahLst/>
              <a:cxnLst/>
              <a:rect l="l" t="t" r="r" b="b"/>
              <a:pathLst>
                <a:path w="306070" h="417829">
                  <a:moveTo>
                    <a:pt x="0" y="0"/>
                  </a:moveTo>
                  <a:lnTo>
                    <a:pt x="305917" y="0"/>
                  </a:lnTo>
                  <a:lnTo>
                    <a:pt x="305917" y="417525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320796" y="14813"/>
            <a:ext cx="914400" cy="264795"/>
            <a:chOff x="5320796" y="14813"/>
            <a:chExt cx="914400" cy="264795"/>
          </a:xfrm>
        </p:grpSpPr>
        <p:sp>
          <p:nvSpPr>
            <p:cNvPr id="15" name="object 15"/>
            <p:cNvSpPr/>
            <p:nvPr/>
          </p:nvSpPr>
          <p:spPr>
            <a:xfrm>
              <a:off x="5777996" y="14813"/>
              <a:ext cx="0" cy="264795"/>
            </a:xfrm>
            <a:custGeom>
              <a:avLst/>
              <a:gdLst/>
              <a:ahLst/>
              <a:cxnLst/>
              <a:rect l="l" t="t" r="r" b="b"/>
              <a:pathLst>
                <a:path h="264795">
                  <a:moveTo>
                    <a:pt x="0" y="0"/>
                  </a:moveTo>
                  <a:lnTo>
                    <a:pt x="0" y="26478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320796" y="203398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5320796" y="8144394"/>
            <a:ext cx="914400" cy="269875"/>
            <a:chOff x="5320796" y="8144394"/>
            <a:chExt cx="914400" cy="269875"/>
          </a:xfrm>
        </p:grpSpPr>
        <p:sp>
          <p:nvSpPr>
            <p:cNvPr id="18" name="object 18"/>
            <p:cNvSpPr/>
            <p:nvPr/>
          </p:nvSpPr>
          <p:spPr>
            <a:xfrm>
              <a:off x="5777996" y="8144394"/>
              <a:ext cx="0" cy="269875"/>
            </a:xfrm>
            <a:custGeom>
              <a:avLst/>
              <a:gdLst/>
              <a:ahLst/>
              <a:cxnLst/>
              <a:rect l="l" t="t" r="r" b="b"/>
              <a:pathLst>
                <a:path h="269875">
                  <a:moveTo>
                    <a:pt x="0" y="269354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320796" y="8220594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11276390" y="3754795"/>
            <a:ext cx="248285" cy="914400"/>
            <a:chOff x="11276390" y="3754795"/>
            <a:chExt cx="248285" cy="914400"/>
          </a:xfrm>
        </p:grpSpPr>
        <p:sp>
          <p:nvSpPr>
            <p:cNvPr id="21" name="object 21"/>
            <p:cNvSpPr/>
            <p:nvPr/>
          </p:nvSpPr>
          <p:spPr>
            <a:xfrm>
              <a:off x="11352597" y="3754795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276390" y="4211995"/>
              <a:ext cx="248285" cy="0"/>
            </a:xfrm>
            <a:custGeom>
              <a:avLst/>
              <a:gdLst/>
              <a:ahLst/>
              <a:cxnLst/>
              <a:rect l="l" t="t" r="r" b="b"/>
              <a:pathLst>
                <a:path w="248284">
                  <a:moveTo>
                    <a:pt x="247891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9611" y="3754795"/>
            <a:ext cx="270510" cy="914400"/>
            <a:chOff x="9611" y="3754795"/>
            <a:chExt cx="270510" cy="914400"/>
          </a:xfrm>
        </p:grpSpPr>
        <p:sp>
          <p:nvSpPr>
            <p:cNvPr id="24" name="object 24"/>
            <p:cNvSpPr/>
            <p:nvPr/>
          </p:nvSpPr>
          <p:spPr>
            <a:xfrm>
              <a:off x="203398" y="3754795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611" y="4211995"/>
              <a:ext cx="270510" cy="0"/>
            </a:xfrm>
            <a:custGeom>
              <a:avLst/>
              <a:gdLst/>
              <a:ahLst/>
              <a:cxnLst/>
              <a:rect l="l" t="t" r="r" b="b"/>
              <a:pathLst>
                <a:path w="270510">
                  <a:moveTo>
                    <a:pt x="0" y="0"/>
                  </a:moveTo>
                  <a:lnTo>
                    <a:pt x="269989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08_A4ハガキ横_表面</dc:title>
  <cp:lastModifiedBy>POD</cp:lastModifiedBy>
  <cp:revision>1</cp:revision>
  <dcterms:created xsi:type="dcterms:W3CDTF">2021-01-29T09:41:28Z</dcterms:created>
  <dcterms:modified xsi:type="dcterms:W3CDTF">2021-01-29T11:10:37Z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2020-12-11T00:00:00Z</vt:filetime>
  </property>
  <property fmtid="{D5CDD505-2E9C-101B-9397-08002B2CF9AE}" pid="3" name="Creator">
    <vt:lpwstr>Adobe Illustrator 25.0 (Windows)</vt:lpwstr>
  </property>
  <property fmtid="{D5CDD505-2E9C-101B-9397-08002B2CF9AE}" pid="4" name="LastSaved">
    <vt:filetime>2021-01-29T00:00:00Z</vt:filetime>
  </property>
</Properties>
</file>