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8420100" cy="11557000"/>
  <p:notesSz cx="8420100" cy="11557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" userDrawn="1">
          <p15:clr>
            <a:srgbClr val="A4A3A4"/>
          </p15:clr>
        </p15:guide>
        <p15:guide id="2" pos="267" userDrawn="1">
          <p15:clr>
            <a:srgbClr val="A4A3A4"/>
          </p15:clr>
        </p15:guide>
        <p15:guide id="3" pos="206" userDrawn="1">
          <p15:clr>
            <a:srgbClr val="A4A3A4"/>
          </p15:clr>
        </p15:guide>
        <p15:guide id="4" pos="5102" userDrawn="1">
          <p15:clr>
            <a:srgbClr val="A4A3A4"/>
          </p15:clr>
        </p15:guide>
        <p15:guide id="5" pos="5030" userDrawn="1">
          <p15:clr>
            <a:srgbClr val="A4A3A4"/>
          </p15:clr>
        </p15:guide>
        <p15:guide id="6" orient="horz" pos="267" userDrawn="1">
          <p15:clr>
            <a:srgbClr val="A4A3A4"/>
          </p15:clr>
        </p15:guide>
        <p15:guide id="7" orient="horz" pos="2520" userDrawn="1">
          <p15:clr>
            <a:srgbClr val="A4A3A4"/>
          </p15:clr>
        </p15:guide>
        <p15:guide id="8" orient="horz" pos="7005" userDrawn="1">
          <p15:clr>
            <a:srgbClr val="A4A3A4"/>
          </p15:clr>
        </p15:guide>
        <p15:guide id="9" orient="horz" pos="70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680" y="96"/>
      </p:cViewPr>
      <p:guideLst>
        <p:guide orient="horz" pos="206"/>
        <p:guide pos="267"/>
        <p:guide pos="206"/>
        <p:guide pos="5102"/>
        <p:guide pos="5030"/>
        <p:guide orient="horz" pos="267"/>
        <p:guide orient="horz" pos="2520"/>
        <p:guide orient="horz" pos="7005"/>
        <p:guide orient="horz" pos="70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31983" y="3582670"/>
            <a:ext cx="7162482" cy="24269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63967" y="6471920"/>
            <a:ext cx="5898515" cy="2889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21322" y="2658110"/>
            <a:ext cx="3665505" cy="7627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339621" y="2658110"/>
            <a:ext cx="3665505" cy="7627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1322" y="462280"/>
            <a:ext cx="7583805" cy="18491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21322" y="2658110"/>
            <a:ext cx="7583805" cy="7627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864993" y="10748010"/>
            <a:ext cx="2696464" cy="577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21322" y="10748010"/>
            <a:ext cx="1938083" cy="577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1/29/2021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067044" y="10748010"/>
            <a:ext cx="1938083" cy="577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57806" y="919099"/>
            <a:ext cx="824304" cy="155138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17139" y="11122088"/>
            <a:ext cx="417195" cy="417830"/>
            <a:chOff x="17139" y="11122088"/>
            <a:chExt cx="417195" cy="417830"/>
          </a:xfrm>
        </p:grpSpPr>
        <p:sp>
          <p:nvSpPr>
            <p:cNvPr id="4" name="object 4"/>
            <p:cNvSpPr/>
            <p:nvPr/>
          </p:nvSpPr>
          <p:spPr>
            <a:xfrm>
              <a:off x="19049" y="11123993"/>
              <a:ext cx="305435" cy="414020"/>
            </a:xfrm>
            <a:custGeom>
              <a:avLst/>
              <a:gdLst/>
              <a:ahLst/>
              <a:cxnLst/>
              <a:rect l="l" t="t" r="r" b="b"/>
              <a:pathLst>
                <a:path w="305435" h="414020">
                  <a:moveTo>
                    <a:pt x="0" y="0"/>
                  </a:moveTo>
                  <a:lnTo>
                    <a:pt x="304952" y="0"/>
                  </a:lnTo>
                  <a:lnTo>
                    <a:pt x="304952" y="413931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9044" y="11231991"/>
              <a:ext cx="413384" cy="306070"/>
            </a:xfrm>
            <a:custGeom>
              <a:avLst/>
              <a:gdLst/>
              <a:ahLst/>
              <a:cxnLst/>
              <a:rect l="l" t="t" r="r" b="b"/>
              <a:pathLst>
                <a:path w="413384" h="306070">
                  <a:moveTo>
                    <a:pt x="412953" y="305930"/>
                  </a:moveTo>
                  <a:lnTo>
                    <a:pt x="412953" y="0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17139" y="12881"/>
            <a:ext cx="417195" cy="421640"/>
            <a:chOff x="17139" y="12881"/>
            <a:chExt cx="417195" cy="421640"/>
          </a:xfrm>
        </p:grpSpPr>
        <p:sp>
          <p:nvSpPr>
            <p:cNvPr id="7" name="object 7"/>
            <p:cNvSpPr/>
            <p:nvPr/>
          </p:nvSpPr>
          <p:spPr>
            <a:xfrm>
              <a:off x="19049" y="14788"/>
              <a:ext cx="305435" cy="417830"/>
            </a:xfrm>
            <a:custGeom>
              <a:avLst/>
              <a:gdLst/>
              <a:ahLst/>
              <a:cxnLst/>
              <a:rect l="l" t="t" r="r" b="b"/>
              <a:pathLst>
                <a:path w="305435" h="417830">
                  <a:moveTo>
                    <a:pt x="0" y="417207"/>
                  </a:moveTo>
                  <a:lnTo>
                    <a:pt x="304952" y="417207"/>
                  </a:lnTo>
                  <a:lnTo>
                    <a:pt x="304952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9044" y="14786"/>
              <a:ext cx="413384" cy="309245"/>
            </a:xfrm>
            <a:custGeom>
              <a:avLst/>
              <a:gdLst/>
              <a:ahLst/>
              <a:cxnLst/>
              <a:rect l="l" t="t" r="r" b="b"/>
              <a:pathLst>
                <a:path w="413384" h="309245">
                  <a:moveTo>
                    <a:pt x="412953" y="0"/>
                  </a:moveTo>
                  <a:lnTo>
                    <a:pt x="412953" y="309206"/>
                  </a:lnTo>
                  <a:lnTo>
                    <a:pt x="0" y="309206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7990096" y="12881"/>
            <a:ext cx="421640" cy="421640"/>
            <a:chOff x="7990096" y="12881"/>
            <a:chExt cx="421640" cy="421640"/>
          </a:xfrm>
        </p:grpSpPr>
        <p:sp>
          <p:nvSpPr>
            <p:cNvPr id="10" name="object 10"/>
            <p:cNvSpPr/>
            <p:nvPr/>
          </p:nvSpPr>
          <p:spPr>
            <a:xfrm>
              <a:off x="8100002" y="14788"/>
              <a:ext cx="309880" cy="417830"/>
            </a:xfrm>
            <a:custGeom>
              <a:avLst/>
              <a:gdLst/>
              <a:ahLst/>
              <a:cxnLst/>
              <a:rect l="l" t="t" r="r" b="b"/>
              <a:pathLst>
                <a:path w="309879" h="417830">
                  <a:moveTo>
                    <a:pt x="309511" y="417207"/>
                  </a:moveTo>
                  <a:lnTo>
                    <a:pt x="0" y="417207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992001" y="14786"/>
              <a:ext cx="417830" cy="309245"/>
            </a:xfrm>
            <a:custGeom>
              <a:avLst/>
              <a:gdLst/>
              <a:ahLst/>
              <a:cxnLst/>
              <a:rect l="l" t="t" r="r" b="b"/>
              <a:pathLst>
                <a:path w="417829" h="309245">
                  <a:moveTo>
                    <a:pt x="0" y="0"/>
                  </a:moveTo>
                  <a:lnTo>
                    <a:pt x="0" y="309206"/>
                  </a:lnTo>
                  <a:lnTo>
                    <a:pt x="417512" y="309206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7990096" y="11122088"/>
            <a:ext cx="421640" cy="417830"/>
            <a:chOff x="7990096" y="11122088"/>
            <a:chExt cx="421640" cy="417830"/>
          </a:xfrm>
        </p:grpSpPr>
        <p:sp>
          <p:nvSpPr>
            <p:cNvPr id="13" name="object 13"/>
            <p:cNvSpPr/>
            <p:nvPr/>
          </p:nvSpPr>
          <p:spPr>
            <a:xfrm>
              <a:off x="8100002" y="11123993"/>
              <a:ext cx="309880" cy="414020"/>
            </a:xfrm>
            <a:custGeom>
              <a:avLst/>
              <a:gdLst/>
              <a:ahLst/>
              <a:cxnLst/>
              <a:rect l="l" t="t" r="r" b="b"/>
              <a:pathLst>
                <a:path w="309879" h="414020">
                  <a:moveTo>
                    <a:pt x="309511" y="0"/>
                  </a:moveTo>
                  <a:lnTo>
                    <a:pt x="0" y="0"/>
                  </a:lnTo>
                  <a:lnTo>
                    <a:pt x="0" y="413931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992001" y="11231991"/>
              <a:ext cx="417830" cy="306070"/>
            </a:xfrm>
            <a:custGeom>
              <a:avLst/>
              <a:gdLst/>
              <a:ahLst/>
              <a:cxnLst/>
              <a:rect l="l" t="t" r="r" b="b"/>
              <a:pathLst>
                <a:path w="417829" h="306070">
                  <a:moveTo>
                    <a:pt x="0" y="305930"/>
                  </a:moveTo>
                  <a:lnTo>
                    <a:pt x="0" y="0"/>
                  </a:lnTo>
                  <a:lnTo>
                    <a:pt x="417512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15"/>
          <p:cNvGrpSpPr/>
          <p:nvPr/>
        </p:nvGrpSpPr>
        <p:grpSpPr>
          <a:xfrm>
            <a:off x="14814" y="5320794"/>
            <a:ext cx="264795" cy="914400"/>
            <a:chOff x="14814" y="5320794"/>
            <a:chExt cx="264795" cy="914400"/>
          </a:xfrm>
        </p:grpSpPr>
        <p:sp>
          <p:nvSpPr>
            <p:cNvPr id="16" name="object 16"/>
            <p:cNvSpPr/>
            <p:nvPr/>
          </p:nvSpPr>
          <p:spPr>
            <a:xfrm>
              <a:off x="14814" y="5778001"/>
              <a:ext cx="264795" cy="0"/>
            </a:xfrm>
            <a:custGeom>
              <a:avLst/>
              <a:gdLst/>
              <a:ahLst/>
              <a:cxnLst/>
              <a:rect l="l" t="t" r="r" b="b"/>
              <a:pathLst>
                <a:path w="264795">
                  <a:moveTo>
                    <a:pt x="0" y="0"/>
                  </a:moveTo>
                  <a:lnTo>
                    <a:pt x="264782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03398" y="5320794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0"/>
                  </a:moveTo>
                  <a:lnTo>
                    <a:pt x="0" y="91440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/>
          <p:nvPr/>
        </p:nvSpPr>
        <p:spPr>
          <a:xfrm>
            <a:off x="8144408" y="5778001"/>
            <a:ext cx="269875" cy="0"/>
          </a:xfrm>
          <a:custGeom>
            <a:avLst/>
            <a:gdLst/>
            <a:ahLst/>
            <a:cxnLst/>
            <a:rect l="l" t="t" r="r" b="b"/>
            <a:pathLst>
              <a:path w="269875">
                <a:moveTo>
                  <a:pt x="269341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4814" y="3994735"/>
            <a:ext cx="264795" cy="0"/>
          </a:xfrm>
          <a:custGeom>
            <a:avLst/>
            <a:gdLst/>
            <a:ahLst/>
            <a:cxnLst/>
            <a:rect l="l" t="t" r="r" b="b"/>
            <a:pathLst>
              <a:path w="264795">
                <a:moveTo>
                  <a:pt x="0" y="0"/>
                </a:moveTo>
                <a:lnTo>
                  <a:pt x="264782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8144408" y="3994735"/>
            <a:ext cx="269875" cy="0"/>
          </a:xfrm>
          <a:custGeom>
            <a:avLst/>
            <a:gdLst/>
            <a:ahLst/>
            <a:cxnLst/>
            <a:rect l="l" t="t" r="r" b="b"/>
            <a:pathLst>
              <a:path w="269875">
                <a:moveTo>
                  <a:pt x="269341" y="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220602" y="5320801"/>
            <a:ext cx="0" cy="914400"/>
          </a:xfrm>
          <a:custGeom>
            <a:avLst/>
            <a:gdLst/>
            <a:ahLst/>
            <a:cxnLst/>
            <a:rect l="l" t="t" r="r" b="b"/>
            <a:pathLst>
              <a:path h="914400">
                <a:moveTo>
                  <a:pt x="0" y="914400"/>
                </a:moveTo>
                <a:lnTo>
                  <a:pt x="0" y="0"/>
                </a:lnTo>
              </a:path>
            </a:pathLst>
          </a:custGeom>
          <a:ln w="381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2" name="object 22"/>
          <p:cNvGrpSpPr/>
          <p:nvPr/>
        </p:nvGrpSpPr>
        <p:grpSpPr>
          <a:xfrm>
            <a:off x="3754796" y="31715"/>
            <a:ext cx="914400" cy="248285"/>
            <a:chOff x="3754796" y="31715"/>
            <a:chExt cx="914400" cy="248285"/>
          </a:xfrm>
        </p:grpSpPr>
        <p:sp>
          <p:nvSpPr>
            <p:cNvPr id="23" name="object 23"/>
            <p:cNvSpPr/>
            <p:nvPr/>
          </p:nvSpPr>
          <p:spPr>
            <a:xfrm>
              <a:off x="3754796" y="203395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0" y="0"/>
                  </a:moveTo>
                  <a:lnTo>
                    <a:pt x="91440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211996" y="31715"/>
              <a:ext cx="0" cy="248285"/>
            </a:xfrm>
            <a:custGeom>
              <a:avLst/>
              <a:gdLst/>
              <a:ahLst/>
              <a:cxnLst/>
              <a:rect l="l" t="t" r="r" b="b"/>
              <a:pathLst>
                <a:path h="248285">
                  <a:moveTo>
                    <a:pt x="0" y="0"/>
                  </a:moveTo>
                  <a:lnTo>
                    <a:pt x="0" y="247878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5" name="object 25"/>
          <p:cNvGrpSpPr/>
          <p:nvPr/>
        </p:nvGrpSpPr>
        <p:grpSpPr>
          <a:xfrm>
            <a:off x="3754796" y="11276391"/>
            <a:ext cx="914400" cy="270510"/>
            <a:chOff x="3754796" y="11276391"/>
            <a:chExt cx="914400" cy="270510"/>
          </a:xfrm>
        </p:grpSpPr>
        <p:sp>
          <p:nvSpPr>
            <p:cNvPr id="26" name="object 26"/>
            <p:cNvSpPr/>
            <p:nvPr/>
          </p:nvSpPr>
          <p:spPr>
            <a:xfrm>
              <a:off x="3754796" y="11352594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914400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211996" y="11276391"/>
              <a:ext cx="0" cy="270510"/>
            </a:xfrm>
            <a:custGeom>
              <a:avLst/>
              <a:gdLst/>
              <a:ahLst/>
              <a:cxnLst/>
              <a:rect l="l" t="t" r="r" b="b"/>
              <a:pathLst>
                <a:path h="270509">
                  <a:moveTo>
                    <a:pt x="0" y="269989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139" y="11122088"/>
            <a:ext cx="417195" cy="417830"/>
            <a:chOff x="17139" y="11122088"/>
            <a:chExt cx="417195" cy="417830"/>
          </a:xfrm>
        </p:grpSpPr>
        <p:sp>
          <p:nvSpPr>
            <p:cNvPr id="3" name="object 3"/>
            <p:cNvSpPr/>
            <p:nvPr/>
          </p:nvSpPr>
          <p:spPr>
            <a:xfrm>
              <a:off x="19049" y="11123993"/>
              <a:ext cx="305435" cy="414020"/>
            </a:xfrm>
            <a:custGeom>
              <a:avLst/>
              <a:gdLst/>
              <a:ahLst/>
              <a:cxnLst/>
              <a:rect l="l" t="t" r="r" b="b"/>
              <a:pathLst>
                <a:path w="305435" h="414020">
                  <a:moveTo>
                    <a:pt x="0" y="0"/>
                  </a:moveTo>
                  <a:lnTo>
                    <a:pt x="304952" y="0"/>
                  </a:lnTo>
                  <a:lnTo>
                    <a:pt x="304952" y="413931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9044" y="11231991"/>
              <a:ext cx="413384" cy="306070"/>
            </a:xfrm>
            <a:custGeom>
              <a:avLst/>
              <a:gdLst/>
              <a:ahLst/>
              <a:cxnLst/>
              <a:rect l="l" t="t" r="r" b="b"/>
              <a:pathLst>
                <a:path w="413384" h="306070">
                  <a:moveTo>
                    <a:pt x="412953" y="305930"/>
                  </a:moveTo>
                  <a:lnTo>
                    <a:pt x="412953" y="0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7139" y="12881"/>
            <a:ext cx="417195" cy="421640"/>
            <a:chOff x="17139" y="12881"/>
            <a:chExt cx="417195" cy="421640"/>
          </a:xfrm>
        </p:grpSpPr>
        <p:sp>
          <p:nvSpPr>
            <p:cNvPr id="6" name="object 6"/>
            <p:cNvSpPr/>
            <p:nvPr/>
          </p:nvSpPr>
          <p:spPr>
            <a:xfrm>
              <a:off x="19049" y="14788"/>
              <a:ext cx="305435" cy="417830"/>
            </a:xfrm>
            <a:custGeom>
              <a:avLst/>
              <a:gdLst/>
              <a:ahLst/>
              <a:cxnLst/>
              <a:rect l="l" t="t" r="r" b="b"/>
              <a:pathLst>
                <a:path w="305435" h="417830">
                  <a:moveTo>
                    <a:pt x="0" y="417207"/>
                  </a:moveTo>
                  <a:lnTo>
                    <a:pt x="304952" y="417207"/>
                  </a:lnTo>
                  <a:lnTo>
                    <a:pt x="304952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9044" y="14786"/>
              <a:ext cx="413384" cy="309245"/>
            </a:xfrm>
            <a:custGeom>
              <a:avLst/>
              <a:gdLst/>
              <a:ahLst/>
              <a:cxnLst/>
              <a:rect l="l" t="t" r="r" b="b"/>
              <a:pathLst>
                <a:path w="413384" h="309245">
                  <a:moveTo>
                    <a:pt x="412953" y="0"/>
                  </a:moveTo>
                  <a:lnTo>
                    <a:pt x="412953" y="309206"/>
                  </a:lnTo>
                  <a:lnTo>
                    <a:pt x="0" y="309206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7990096" y="12881"/>
            <a:ext cx="421640" cy="421640"/>
            <a:chOff x="7990096" y="12881"/>
            <a:chExt cx="421640" cy="421640"/>
          </a:xfrm>
        </p:grpSpPr>
        <p:sp>
          <p:nvSpPr>
            <p:cNvPr id="9" name="object 9"/>
            <p:cNvSpPr/>
            <p:nvPr/>
          </p:nvSpPr>
          <p:spPr>
            <a:xfrm>
              <a:off x="8100002" y="14788"/>
              <a:ext cx="309880" cy="417830"/>
            </a:xfrm>
            <a:custGeom>
              <a:avLst/>
              <a:gdLst/>
              <a:ahLst/>
              <a:cxnLst/>
              <a:rect l="l" t="t" r="r" b="b"/>
              <a:pathLst>
                <a:path w="309879" h="417830">
                  <a:moveTo>
                    <a:pt x="309511" y="417207"/>
                  </a:moveTo>
                  <a:lnTo>
                    <a:pt x="0" y="417207"/>
                  </a:ln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992001" y="14786"/>
              <a:ext cx="417830" cy="309245"/>
            </a:xfrm>
            <a:custGeom>
              <a:avLst/>
              <a:gdLst/>
              <a:ahLst/>
              <a:cxnLst/>
              <a:rect l="l" t="t" r="r" b="b"/>
              <a:pathLst>
                <a:path w="417829" h="309245">
                  <a:moveTo>
                    <a:pt x="0" y="0"/>
                  </a:moveTo>
                  <a:lnTo>
                    <a:pt x="0" y="309206"/>
                  </a:lnTo>
                  <a:lnTo>
                    <a:pt x="417512" y="309206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1" name="object 11"/>
          <p:cNvGrpSpPr/>
          <p:nvPr/>
        </p:nvGrpSpPr>
        <p:grpSpPr>
          <a:xfrm>
            <a:off x="7990096" y="11122088"/>
            <a:ext cx="421640" cy="417830"/>
            <a:chOff x="7990096" y="11122088"/>
            <a:chExt cx="421640" cy="417830"/>
          </a:xfrm>
        </p:grpSpPr>
        <p:sp>
          <p:nvSpPr>
            <p:cNvPr id="12" name="object 12"/>
            <p:cNvSpPr/>
            <p:nvPr/>
          </p:nvSpPr>
          <p:spPr>
            <a:xfrm>
              <a:off x="8100002" y="11123993"/>
              <a:ext cx="309880" cy="414020"/>
            </a:xfrm>
            <a:custGeom>
              <a:avLst/>
              <a:gdLst/>
              <a:ahLst/>
              <a:cxnLst/>
              <a:rect l="l" t="t" r="r" b="b"/>
              <a:pathLst>
                <a:path w="309879" h="414020">
                  <a:moveTo>
                    <a:pt x="309511" y="0"/>
                  </a:moveTo>
                  <a:lnTo>
                    <a:pt x="0" y="0"/>
                  </a:lnTo>
                  <a:lnTo>
                    <a:pt x="0" y="413931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992001" y="11231991"/>
              <a:ext cx="417830" cy="306070"/>
            </a:xfrm>
            <a:custGeom>
              <a:avLst/>
              <a:gdLst/>
              <a:ahLst/>
              <a:cxnLst/>
              <a:rect l="l" t="t" r="r" b="b"/>
              <a:pathLst>
                <a:path w="417829" h="306070">
                  <a:moveTo>
                    <a:pt x="0" y="305930"/>
                  </a:moveTo>
                  <a:lnTo>
                    <a:pt x="0" y="0"/>
                  </a:lnTo>
                  <a:lnTo>
                    <a:pt x="417512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14814" y="5320794"/>
            <a:ext cx="264795" cy="914400"/>
            <a:chOff x="14814" y="5320794"/>
            <a:chExt cx="264795" cy="914400"/>
          </a:xfrm>
        </p:grpSpPr>
        <p:sp>
          <p:nvSpPr>
            <p:cNvPr id="15" name="object 15"/>
            <p:cNvSpPr/>
            <p:nvPr/>
          </p:nvSpPr>
          <p:spPr>
            <a:xfrm>
              <a:off x="14814" y="5778001"/>
              <a:ext cx="264795" cy="0"/>
            </a:xfrm>
            <a:custGeom>
              <a:avLst/>
              <a:gdLst/>
              <a:ahLst/>
              <a:cxnLst/>
              <a:rect l="l" t="t" r="r" b="b"/>
              <a:pathLst>
                <a:path w="264795">
                  <a:moveTo>
                    <a:pt x="0" y="0"/>
                  </a:moveTo>
                  <a:lnTo>
                    <a:pt x="264782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03398" y="5320794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0"/>
                  </a:moveTo>
                  <a:lnTo>
                    <a:pt x="0" y="91440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8144408" y="5320801"/>
            <a:ext cx="269875" cy="914400"/>
            <a:chOff x="8144408" y="5320801"/>
            <a:chExt cx="269875" cy="914400"/>
          </a:xfrm>
        </p:grpSpPr>
        <p:sp>
          <p:nvSpPr>
            <p:cNvPr id="18" name="object 18"/>
            <p:cNvSpPr/>
            <p:nvPr/>
          </p:nvSpPr>
          <p:spPr>
            <a:xfrm>
              <a:off x="8144408" y="5778001"/>
              <a:ext cx="269875" cy="0"/>
            </a:xfrm>
            <a:custGeom>
              <a:avLst/>
              <a:gdLst/>
              <a:ahLst/>
              <a:cxnLst/>
              <a:rect l="l" t="t" r="r" b="b"/>
              <a:pathLst>
                <a:path w="269875">
                  <a:moveTo>
                    <a:pt x="269341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8220601" y="5320801"/>
              <a:ext cx="0" cy="914400"/>
            </a:xfrm>
            <a:custGeom>
              <a:avLst/>
              <a:gdLst/>
              <a:ahLst/>
              <a:cxnLst/>
              <a:rect l="l" t="t" r="r" b="b"/>
              <a:pathLst>
                <a:path h="914400">
                  <a:moveTo>
                    <a:pt x="0" y="91440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" name="object 20"/>
          <p:cNvGrpSpPr/>
          <p:nvPr/>
        </p:nvGrpSpPr>
        <p:grpSpPr>
          <a:xfrm>
            <a:off x="3754796" y="31715"/>
            <a:ext cx="914400" cy="248285"/>
            <a:chOff x="3754796" y="31715"/>
            <a:chExt cx="914400" cy="248285"/>
          </a:xfrm>
        </p:grpSpPr>
        <p:sp>
          <p:nvSpPr>
            <p:cNvPr id="21" name="object 21"/>
            <p:cNvSpPr/>
            <p:nvPr/>
          </p:nvSpPr>
          <p:spPr>
            <a:xfrm>
              <a:off x="3754796" y="203395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0" y="0"/>
                  </a:moveTo>
                  <a:lnTo>
                    <a:pt x="91440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211996" y="31715"/>
              <a:ext cx="0" cy="248285"/>
            </a:xfrm>
            <a:custGeom>
              <a:avLst/>
              <a:gdLst/>
              <a:ahLst/>
              <a:cxnLst/>
              <a:rect l="l" t="t" r="r" b="b"/>
              <a:pathLst>
                <a:path h="248285">
                  <a:moveTo>
                    <a:pt x="0" y="0"/>
                  </a:moveTo>
                  <a:lnTo>
                    <a:pt x="0" y="247878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" name="object 23"/>
          <p:cNvGrpSpPr/>
          <p:nvPr/>
        </p:nvGrpSpPr>
        <p:grpSpPr>
          <a:xfrm>
            <a:off x="3754796" y="11276391"/>
            <a:ext cx="914400" cy="270510"/>
            <a:chOff x="3754796" y="11276391"/>
            <a:chExt cx="914400" cy="270510"/>
          </a:xfrm>
        </p:grpSpPr>
        <p:sp>
          <p:nvSpPr>
            <p:cNvPr id="24" name="object 24"/>
            <p:cNvSpPr/>
            <p:nvPr/>
          </p:nvSpPr>
          <p:spPr>
            <a:xfrm>
              <a:off x="3754796" y="11352594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>
                  <a:moveTo>
                    <a:pt x="914400" y="0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211996" y="11276391"/>
              <a:ext cx="0" cy="270510"/>
            </a:xfrm>
            <a:custGeom>
              <a:avLst/>
              <a:gdLst/>
              <a:ahLst/>
              <a:cxnLst/>
              <a:rect l="l" t="t" r="r" b="b"/>
              <a:pathLst>
                <a:path h="270509">
                  <a:moveTo>
                    <a:pt x="0" y="269989"/>
                  </a:moveTo>
                  <a:lnTo>
                    <a:pt x="0" y="0"/>
                  </a:lnTo>
                </a:path>
              </a:pathLst>
            </a:custGeom>
            <a:ln w="38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Calibri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07_A4ハガキ縦_表面</dc:title>
  <cp:lastModifiedBy>POD</cp:lastModifiedBy>
  <cp:revision>2</cp:revision>
  <dcterms:created xsi:type="dcterms:W3CDTF">2021-01-29T09:40:49Z</dcterms:created>
  <dcterms:modified xsi:type="dcterms:W3CDTF">2021-01-29T11:08:48Z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2020-12-11T00:00:00Z</vt:filetime>
  </property>
  <property fmtid="{D5CDD505-2E9C-101B-9397-08002B2CF9AE}" pid="3" name="Creator">
    <vt:lpwstr>Adobe Illustrator 25.0 (Windows)</vt:lpwstr>
  </property>
  <property fmtid="{D5CDD505-2E9C-101B-9397-08002B2CF9AE}" pid="4" name="LastSaved">
    <vt:filetime>2021-01-29T00:00:00Z</vt:filetime>
  </property>
</Properties>
</file>