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261600" cy="7562850"/>
  <p:notesSz cx="10261600" cy="75628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" userDrawn="1">
          <p15:clr>
            <a:srgbClr val="A4A3A4"/>
          </p15:clr>
        </p15:guide>
        <p15:guide id="3" orient="horz" pos="248" userDrawn="1">
          <p15:clr>
            <a:srgbClr val="A4A3A4"/>
          </p15:clr>
        </p15:guide>
        <p15:guide id="4" orient="horz" pos="4447" userDrawn="1">
          <p15:clr>
            <a:srgbClr val="A4A3A4"/>
          </p15:clr>
        </p15:guide>
        <p15:guide id="5" orient="horz" pos="4514" userDrawn="1">
          <p15:clr>
            <a:srgbClr val="A4A3A4"/>
          </p15:clr>
        </p15:guide>
        <p15:guide id="6" pos="241" userDrawn="1">
          <p15:clr>
            <a:srgbClr val="A4A3A4"/>
          </p15:clr>
        </p15:guide>
        <p15:guide id="7" pos="315" userDrawn="1">
          <p15:clr>
            <a:srgbClr val="A4A3A4"/>
          </p15:clr>
        </p15:guide>
        <p15:guide id="8" pos="4193" userDrawn="1">
          <p15:clr>
            <a:srgbClr val="A4A3A4"/>
          </p15:clr>
        </p15:guide>
        <p15:guide id="9" pos="6142" userDrawn="1">
          <p15:clr>
            <a:srgbClr val="A4A3A4"/>
          </p15:clr>
        </p15:guide>
        <p15:guide id="10" pos="62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330" y="90"/>
      </p:cViewPr>
      <p:guideLst>
        <p:guide orient="horz" pos="318"/>
        <p:guide orient="horz" pos="248"/>
        <p:guide orient="horz" pos="4447"/>
        <p:guide orient="horz" pos="4514"/>
        <p:guide pos="241"/>
        <p:guide pos="315"/>
        <p:guide pos="4193"/>
        <p:guide pos="6142"/>
        <p:guide pos="620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69620" y="2344483"/>
            <a:ext cx="872236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39240" y="4235196"/>
            <a:ext cx="718312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13080" y="1739455"/>
            <a:ext cx="4463796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84724" y="1739455"/>
            <a:ext cx="4463796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2106" y="72552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5">
                <a:moveTo>
                  <a:pt x="432003" y="0"/>
                </a:moveTo>
                <a:lnTo>
                  <a:pt x="432003" y="324002"/>
                </a:lnTo>
                <a:lnTo>
                  <a:pt x="0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62110" y="72553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432003"/>
                </a:moveTo>
                <a:lnTo>
                  <a:pt x="324002" y="432003"/>
                </a:lnTo>
                <a:lnTo>
                  <a:pt x="32400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746109" y="72552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5">
                <a:moveTo>
                  <a:pt x="0" y="0"/>
                </a:moveTo>
                <a:lnTo>
                  <a:pt x="0" y="324002"/>
                </a:lnTo>
                <a:lnTo>
                  <a:pt x="432003" y="324002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854105" y="72553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432003"/>
                </a:moveTo>
                <a:lnTo>
                  <a:pt x="0" y="432003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9746109" y="7164549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0" y="324002"/>
                </a:moveTo>
                <a:lnTo>
                  <a:pt x="0" y="0"/>
                </a:lnTo>
                <a:lnTo>
                  <a:pt x="43200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854105" y="7056554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4" h="432434">
                <a:moveTo>
                  <a:pt x="324002" y="0"/>
                </a:moveTo>
                <a:lnTo>
                  <a:pt x="0" y="0"/>
                </a:lnTo>
                <a:lnTo>
                  <a:pt x="0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62106" y="7164549"/>
            <a:ext cx="432434" cy="324485"/>
          </a:xfrm>
          <a:custGeom>
            <a:avLst/>
            <a:gdLst/>
            <a:ahLst/>
            <a:cxnLst/>
            <a:rect l="l" t="t" r="r" b="b"/>
            <a:pathLst>
              <a:path w="432434" h="324484">
                <a:moveTo>
                  <a:pt x="432003" y="324002"/>
                </a:moveTo>
                <a:lnTo>
                  <a:pt x="432003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62110" y="7056554"/>
            <a:ext cx="324485" cy="432434"/>
          </a:xfrm>
          <a:custGeom>
            <a:avLst/>
            <a:gdLst/>
            <a:ahLst/>
            <a:cxnLst/>
            <a:rect l="l" t="t" r="r" b="b"/>
            <a:pathLst>
              <a:path w="324485" h="432434">
                <a:moveTo>
                  <a:pt x="0" y="0"/>
                </a:moveTo>
                <a:lnTo>
                  <a:pt x="324002" y="0"/>
                </a:lnTo>
                <a:lnTo>
                  <a:pt x="324002" y="432003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5120109" y="4735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3080" y="302514"/>
            <a:ext cx="923544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3080" y="1739455"/>
            <a:ext cx="923544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88944" y="7033450"/>
            <a:ext cx="328371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3080" y="7033450"/>
            <a:ext cx="236016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388352" y="7033450"/>
            <a:ext cx="236016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57720" y="4735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662909" y="275957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20109" y="7208954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57720" y="7208954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304799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62909" y="7285154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0" y="0"/>
                </a:moveTo>
                <a:lnTo>
                  <a:pt x="91440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9898509" y="3323354"/>
            <a:ext cx="304800" cy="914400"/>
            <a:chOff x="9898509" y="3323354"/>
            <a:chExt cx="304800" cy="914400"/>
          </a:xfrm>
        </p:grpSpPr>
        <p:sp>
          <p:nvSpPr>
            <p:cNvPr id="8" name="object 8"/>
            <p:cNvSpPr/>
            <p:nvPr/>
          </p:nvSpPr>
          <p:spPr>
            <a:xfrm>
              <a:off x="9974709" y="3323354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898509" y="3780554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>
                  <a:moveTo>
                    <a:pt x="3048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36908" y="3323354"/>
            <a:ext cx="304800" cy="914400"/>
            <a:chOff x="36908" y="3323354"/>
            <a:chExt cx="304800" cy="914400"/>
          </a:xfrm>
        </p:grpSpPr>
        <p:sp>
          <p:nvSpPr>
            <p:cNvPr id="11" name="object 11"/>
            <p:cNvSpPr/>
            <p:nvPr/>
          </p:nvSpPr>
          <p:spPr>
            <a:xfrm>
              <a:off x="265509" y="3323354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9144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6908" y="3780554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>
                  <a:moveTo>
                    <a:pt x="0" y="0"/>
                  </a:moveTo>
                  <a:lnTo>
                    <a:pt x="3048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8494977" y="927566"/>
            <a:ext cx="824403" cy="15513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62909" y="275957"/>
            <a:ext cx="914400" cy="0"/>
          </a:xfrm>
          <a:custGeom>
            <a:avLst/>
            <a:gdLst/>
            <a:ahLst/>
            <a:cxnLst/>
            <a:rect l="l" t="t" r="r" b="b"/>
            <a:pathLst>
              <a:path w="914400">
                <a:moveTo>
                  <a:pt x="914400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662909" y="7208954"/>
            <a:ext cx="914400" cy="304800"/>
            <a:chOff x="4662909" y="7208954"/>
            <a:chExt cx="914400" cy="304800"/>
          </a:xfrm>
        </p:grpSpPr>
        <p:sp>
          <p:nvSpPr>
            <p:cNvPr id="4" name="object 4"/>
            <p:cNvSpPr/>
            <p:nvPr/>
          </p:nvSpPr>
          <p:spPr>
            <a:xfrm>
              <a:off x="5120109" y="7208954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304799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662909" y="7285154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9898509" y="3323354"/>
            <a:ext cx="304800" cy="914400"/>
            <a:chOff x="9898509" y="3323354"/>
            <a:chExt cx="304800" cy="914400"/>
          </a:xfrm>
        </p:grpSpPr>
        <p:sp>
          <p:nvSpPr>
            <p:cNvPr id="7" name="object 7"/>
            <p:cNvSpPr/>
            <p:nvPr/>
          </p:nvSpPr>
          <p:spPr>
            <a:xfrm>
              <a:off x="9974709" y="3323354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898509" y="3780554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>
                  <a:moveTo>
                    <a:pt x="3048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6908" y="3323354"/>
            <a:ext cx="304800" cy="914400"/>
            <a:chOff x="36908" y="3323354"/>
            <a:chExt cx="304800" cy="914400"/>
          </a:xfrm>
        </p:grpSpPr>
        <p:sp>
          <p:nvSpPr>
            <p:cNvPr id="10" name="object 10"/>
            <p:cNvSpPr/>
            <p:nvPr/>
          </p:nvSpPr>
          <p:spPr>
            <a:xfrm>
              <a:off x="265509" y="3323354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9144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6908" y="3780554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>
                  <a:moveTo>
                    <a:pt x="0" y="0"/>
                  </a:moveTo>
                  <a:lnTo>
                    <a:pt x="3048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06_B5ハガキ横_表面</dc:title>
  <cp:lastModifiedBy>POD</cp:lastModifiedBy>
  <cp:revision>2</cp:revision>
  <dcterms:created xsi:type="dcterms:W3CDTF">2021-01-29T09:40:26Z</dcterms:created>
  <dcterms:modified xsi:type="dcterms:W3CDTF">2021-01-29T11:05:22Z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2020-12-11T00:00:00Z</vt:filetime>
  </property>
  <property fmtid="{D5CDD505-2E9C-101B-9397-08002B2CF9AE}" pid="3" name="Creator">
    <vt:lpwstr>Adobe Illustrator 25.0 (Windows)</vt:lpwstr>
  </property>
  <property fmtid="{D5CDD505-2E9C-101B-9397-08002B2CF9AE}" pid="4" name="LastSaved">
    <vt:filetime>2021-01-29T00:00:00Z</vt:filetime>
  </property>
</Properties>
</file>