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556500" cy="10261600"/>
  <p:notesSz cx="7556500" cy="102616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60" userDrawn="1">
          <p15:clr>
            <a:srgbClr val="A4A3A4"/>
          </p15:clr>
        </p15:guide>
        <p15:guide id="2" pos="315" userDrawn="1">
          <p15:clr>
            <a:srgbClr val="A4A3A4"/>
          </p15:clr>
        </p15:guide>
        <p15:guide id="3" pos="252" userDrawn="1">
          <p15:clr>
            <a:srgbClr val="A4A3A4"/>
          </p15:clr>
        </p15:guide>
        <p15:guide id="4" pos="4446" userDrawn="1">
          <p15:clr>
            <a:srgbClr val="A4A3A4"/>
          </p15:clr>
        </p15:guide>
        <p15:guide id="5" pos="4509" userDrawn="1">
          <p15:clr>
            <a:srgbClr val="A4A3A4"/>
          </p15:clr>
        </p15:guide>
        <p15:guide id="6" orient="horz" pos="2272" userDrawn="1">
          <p15:clr>
            <a:srgbClr val="A4A3A4"/>
          </p15:clr>
        </p15:guide>
        <p15:guide id="7" orient="horz" pos="324" userDrawn="1">
          <p15:clr>
            <a:srgbClr val="A4A3A4"/>
          </p15:clr>
        </p15:guide>
        <p15:guide id="8" orient="horz" pos="256" userDrawn="1">
          <p15:clr>
            <a:srgbClr val="A4A3A4"/>
          </p15:clr>
        </p15:guide>
        <p15:guide id="9" orient="horz" pos="62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638" y="66"/>
      </p:cViewPr>
      <p:guideLst>
        <p:guide orient="horz" pos="6160"/>
        <p:guide pos="315"/>
        <p:guide pos="252"/>
        <p:guide pos="4446"/>
        <p:guide pos="4509"/>
        <p:guide orient="horz" pos="2272"/>
        <p:guide orient="horz" pos="324"/>
        <p:guide orient="horz" pos="256"/>
        <p:guide orient="horz" pos="621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181096"/>
            <a:ext cx="6428422" cy="21549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746496"/>
            <a:ext cx="5293995" cy="256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360168"/>
            <a:ext cx="3289839" cy="6772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360168"/>
            <a:ext cx="3289839" cy="6772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2547" y="9765890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0"/>
                </a:moveTo>
                <a:lnTo>
                  <a:pt x="324002" y="0"/>
                </a:lnTo>
                <a:lnTo>
                  <a:pt x="324002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2548" y="9873887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432003" y="324002"/>
                </a:moveTo>
                <a:lnTo>
                  <a:pt x="432003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2547" y="81887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432003"/>
                </a:moveTo>
                <a:lnTo>
                  <a:pt x="324002" y="432003"/>
                </a:lnTo>
                <a:lnTo>
                  <a:pt x="324002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2548" y="81892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5">
                <a:moveTo>
                  <a:pt x="432003" y="0"/>
                </a:moveTo>
                <a:lnTo>
                  <a:pt x="432003" y="324002"/>
                </a:lnTo>
                <a:lnTo>
                  <a:pt x="0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7164545" y="81887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432003"/>
                </a:moveTo>
                <a:lnTo>
                  <a:pt x="0" y="432003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7056549" y="81892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5">
                <a:moveTo>
                  <a:pt x="0" y="0"/>
                </a:moveTo>
                <a:lnTo>
                  <a:pt x="0" y="324002"/>
                </a:lnTo>
                <a:lnTo>
                  <a:pt x="432003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7164545" y="9765890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0"/>
                </a:moveTo>
                <a:lnTo>
                  <a:pt x="0" y="0"/>
                </a:lnTo>
                <a:lnTo>
                  <a:pt x="0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7056549" y="9873887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324002"/>
                </a:moveTo>
                <a:lnTo>
                  <a:pt x="0" y="0"/>
                </a:lnTo>
                <a:lnTo>
                  <a:pt x="432003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47351" y="51398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275951" y="4682690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7208949" y="51398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10464"/>
            <a:ext cx="6806565" cy="1641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360168"/>
            <a:ext cx="6806565" cy="6772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543288"/>
            <a:ext cx="2420112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543288"/>
            <a:ext cx="1739455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543288"/>
            <a:ext cx="1739455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351" y="360227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208949" y="360227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85149" y="4682690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3323351" y="56690"/>
            <a:ext cx="914400" cy="304800"/>
            <a:chOff x="3323351" y="56690"/>
            <a:chExt cx="914400" cy="304800"/>
          </a:xfrm>
        </p:grpSpPr>
        <p:sp>
          <p:nvSpPr>
            <p:cNvPr id="6" name="object 6"/>
            <p:cNvSpPr/>
            <p:nvPr/>
          </p:nvSpPr>
          <p:spPr>
            <a:xfrm>
              <a:off x="3323351" y="285290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0" y="0"/>
                  </a:moveTo>
                  <a:lnTo>
                    <a:pt x="9144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780551" y="56690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0"/>
                  </a:moveTo>
                  <a:lnTo>
                    <a:pt x="0" y="3048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3323351" y="9918291"/>
            <a:ext cx="914400" cy="304800"/>
            <a:chOff x="3323351" y="9918291"/>
            <a:chExt cx="914400" cy="304800"/>
          </a:xfrm>
        </p:grpSpPr>
        <p:sp>
          <p:nvSpPr>
            <p:cNvPr id="9" name="object 9"/>
            <p:cNvSpPr/>
            <p:nvPr/>
          </p:nvSpPr>
          <p:spPr>
            <a:xfrm>
              <a:off x="3323351" y="9994490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9144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780551" y="9918291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3048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/>
          <p:nvPr/>
        </p:nvSpPr>
        <p:spPr>
          <a:xfrm>
            <a:off x="835624" y="941128"/>
            <a:ext cx="824317" cy="15513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85149" y="4682690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323351" y="56690"/>
            <a:ext cx="914400" cy="304800"/>
            <a:chOff x="3323351" y="56690"/>
            <a:chExt cx="914400" cy="304800"/>
          </a:xfrm>
        </p:grpSpPr>
        <p:sp>
          <p:nvSpPr>
            <p:cNvPr id="4" name="object 4"/>
            <p:cNvSpPr/>
            <p:nvPr/>
          </p:nvSpPr>
          <p:spPr>
            <a:xfrm>
              <a:off x="3323351" y="285290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0" y="0"/>
                  </a:moveTo>
                  <a:lnTo>
                    <a:pt x="9144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780551" y="56690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0"/>
                  </a:moveTo>
                  <a:lnTo>
                    <a:pt x="0" y="3048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323351" y="9918291"/>
            <a:ext cx="914400" cy="304800"/>
            <a:chOff x="3323351" y="9918291"/>
            <a:chExt cx="914400" cy="304800"/>
          </a:xfrm>
        </p:grpSpPr>
        <p:sp>
          <p:nvSpPr>
            <p:cNvPr id="7" name="object 7"/>
            <p:cNvSpPr/>
            <p:nvPr/>
          </p:nvSpPr>
          <p:spPr>
            <a:xfrm>
              <a:off x="3323351" y="9994490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9144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780551" y="9918291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3048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Calibri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05_B5ハガキ縦_表面</dc:title>
  <cp:lastModifiedBy>POD</cp:lastModifiedBy>
  <cp:revision>2</cp:revision>
  <dcterms:created xsi:type="dcterms:W3CDTF">2021-01-29T09:39:50Z</dcterms:created>
  <dcterms:modified xsi:type="dcterms:W3CDTF">2021-01-29T11:03:47Z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2020-12-11T00:00:00Z</vt:filetime>
  </property>
  <property fmtid="{D5CDD505-2E9C-101B-9397-08002B2CF9AE}" pid="3" name="Creator">
    <vt:lpwstr>Adobe Illustrator 25.0 (Windows)</vt:lpwstr>
  </property>
  <property fmtid="{D5CDD505-2E9C-101B-9397-08002B2CF9AE}" pid="4" name="LastSaved">
    <vt:filetime>2021-01-29T00:00:00Z</vt:filetime>
  </property>
</Properties>
</file>