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9359900" cy="5403850"/>
  <p:notesSz cx="9359900" cy="54038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31" userDrawn="1">
          <p15:clr>
            <a:srgbClr val="A4A3A4"/>
          </p15:clr>
        </p15:guide>
        <p15:guide id="2" pos="2948" userDrawn="1">
          <p15:clr>
            <a:srgbClr val="A4A3A4"/>
          </p15:clr>
        </p15:guide>
        <p15:guide id="3" pos="283" userDrawn="1">
          <p15:clr>
            <a:srgbClr val="A4A3A4"/>
          </p15:clr>
        </p15:guide>
        <p15:guide id="4" pos="211" userDrawn="1">
          <p15:clr>
            <a:srgbClr val="A4A3A4"/>
          </p15:clr>
        </p15:guide>
        <p15:guide id="5" pos="5613" userDrawn="1">
          <p15:clr>
            <a:srgbClr val="A4A3A4"/>
          </p15:clr>
        </p15:guide>
        <p15:guide id="6" pos="5684" userDrawn="1">
          <p15:clr>
            <a:srgbClr val="A4A3A4"/>
          </p15:clr>
        </p15:guide>
        <p15:guide id="7" orient="horz" pos="3063" userDrawn="1">
          <p15:clr>
            <a:srgbClr val="A4A3A4"/>
          </p15:clr>
        </p15:guide>
        <p15:guide id="8" orient="horz" pos="341" userDrawn="1">
          <p15:clr>
            <a:srgbClr val="A4A3A4"/>
          </p15:clr>
        </p15:guide>
        <p15:guide id="9" orient="horz" pos="27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26" y="666"/>
      </p:cViewPr>
      <p:guideLst>
        <p:guide orient="horz" pos="3131"/>
        <p:guide pos="2948"/>
        <p:guide pos="283"/>
        <p:guide pos="211"/>
        <p:guide pos="5613"/>
        <p:guide pos="5684"/>
        <p:guide orient="horz" pos="3063"/>
        <p:guide orient="horz" pos="341"/>
        <p:guide orient="horz" pos="27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61199" cy="6119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02468" y="1675193"/>
            <a:ext cx="7961312" cy="11348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04937" y="3026156"/>
            <a:ext cx="6556375" cy="1350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68312" y="1242885"/>
            <a:ext cx="4074318" cy="35665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23618" y="1242885"/>
            <a:ext cx="4074318" cy="35665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4/9/2021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4/9/2021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4/9/2021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8312" y="216154"/>
            <a:ext cx="8429625" cy="8646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68312" y="1242885"/>
            <a:ext cx="8429625" cy="35665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84525" y="5025580"/>
            <a:ext cx="2997200" cy="2701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68312" y="5025580"/>
            <a:ext cx="2154237" cy="2701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743700" y="5025580"/>
            <a:ext cx="2154237" cy="2701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34472" y="862314"/>
            <a:ext cx="824304" cy="1551358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16092" y="106091"/>
            <a:ext cx="436245" cy="436245"/>
            <a:chOff x="16092" y="106091"/>
            <a:chExt cx="436245" cy="436245"/>
          </a:xfrm>
        </p:grpSpPr>
        <p:sp>
          <p:nvSpPr>
            <p:cNvPr id="4" name="object 4"/>
            <p:cNvSpPr/>
            <p:nvPr/>
          </p:nvSpPr>
          <p:spPr>
            <a:xfrm>
              <a:off x="17997" y="108001"/>
              <a:ext cx="432434" cy="324485"/>
            </a:xfrm>
            <a:custGeom>
              <a:avLst/>
              <a:gdLst/>
              <a:ahLst/>
              <a:cxnLst/>
              <a:rect l="l" t="t" r="r" b="b"/>
              <a:pathLst>
                <a:path w="432434" h="324484">
                  <a:moveTo>
                    <a:pt x="432003" y="0"/>
                  </a:moveTo>
                  <a:lnTo>
                    <a:pt x="432003" y="324002"/>
                  </a:lnTo>
                  <a:lnTo>
                    <a:pt x="0" y="324002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8002" y="107996"/>
              <a:ext cx="324485" cy="432434"/>
            </a:xfrm>
            <a:custGeom>
              <a:avLst/>
              <a:gdLst/>
              <a:ahLst/>
              <a:cxnLst/>
              <a:rect l="l" t="t" r="r" b="b"/>
              <a:pathLst>
                <a:path w="324485" h="432434">
                  <a:moveTo>
                    <a:pt x="0" y="432003"/>
                  </a:moveTo>
                  <a:lnTo>
                    <a:pt x="324002" y="432003"/>
                  </a:lnTo>
                  <a:lnTo>
                    <a:pt x="324002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8908093" y="106091"/>
            <a:ext cx="436245" cy="436245"/>
            <a:chOff x="8908093" y="106091"/>
            <a:chExt cx="436245" cy="436245"/>
          </a:xfrm>
        </p:grpSpPr>
        <p:sp>
          <p:nvSpPr>
            <p:cNvPr id="7" name="object 7"/>
            <p:cNvSpPr/>
            <p:nvPr/>
          </p:nvSpPr>
          <p:spPr>
            <a:xfrm>
              <a:off x="8909998" y="108001"/>
              <a:ext cx="432434" cy="324485"/>
            </a:xfrm>
            <a:custGeom>
              <a:avLst/>
              <a:gdLst/>
              <a:ahLst/>
              <a:cxnLst/>
              <a:rect l="l" t="t" r="r" b="b"/>
              <a:pathLst>
                <a:path w="432434" h="324484">
                  <a:moveTo>
                    <a:pt x="0" y="0"/>
                  </a:moveTo>
                  <a:lnTo>
                    <a:pt x="0" y="324002"/>
                  </a:lnTo>
                  <a:lnTo>
                    <a:pt x="432003" y="324002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017994" y="107996"/>
              <a:ext cx="324485" cy="432434"/>
            </a:xfrm>
            <a:custGeom>
              <a:avLst/>
              <a:gdLst/>
              <a:ahLst/>
              <a:cxnLst/>
              <a:rect l="l" t="t" r="r" b="b"/>
              <a:pathLst>
                <a:path w="324484" h="432434">
                  <a:moveTo>
                    <a:pt x="324002" y="432003"/>
                  </a:moveTo>
                  <a:lnTo>
                    <a:pt x="0" y="432003"/>
                  </a:ln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8908093" y="4858098"/>
            <a:ext cx="436245" cy="436245"/>
            <a:chOff x="8908093" y="4858098"/>
            <a:chExt cx="436245" cy="436245"/>
          </a:xfrm>
        </p:grpSpPr>
        <p:sp>
          <p:nvSpPr>
            <p:cNvPr id="10" name="object 10"/>
            <p:cNvSpPr/>
            <p:nvPr/>
          </p:nvSpPr>
          <p:spPr>
            <a:xfrm>
              <a:off x="8909998" y="4967998"/>
              <a:ext cx="432434" cy="324485"/>
            </a:xfrm>
            <a:custGeom>
              <a:avLst/>
              <a:gdLst/>
              <a:ahLst/>
              <a:cxnLst/>
              <a:rect l="l" t="t" r="r" b="b"/>
              <a:pathLst>
                <a:path w="432434" h="324485">
                  <a:moveTo>
                    <a:pt x="0" y="324002"/>
                  </a:moveTo>
                  <a:lnTo>
                    <a:pt x="0" y="0"/>
                  </a:lnTo>
                  <a:lnTo>
                    <a:pt x="432003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9017994" y="4860003"/>
              <a:ext cx="324485" cy="432434"/>
            </a:xfrm>
            <a:custGeom>
              <a:avLst/>
              <a:gdLst/>
              <a:ahLst/>
              <a:cxnLst/>
              <a:rect l="l" t="t" r="r" b="b"/>
              <a:pathLst>
                <a:path w="324484" h="432435">
                  <a:moveTo>
                    <a:pt x="324002" y="0"/>
                  </a:moveTo>
                  <a:lnTo>
                    <a:pt x="0" y="0"/>
                  </a:lnTo>
                  <a:lnTo>
                    <a:pt x="0" y="432003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16092" y="4858098"/>
            <a:ext cx="436245" cy="436245"/>
            <a:chOff x="16092" y="4858098"/>
            <a:chExt cx="436245" cy="436245"/>
          </a:xfrm>
        </p:grpSpPr>
        <p:sp>
          <p:nvSpPr>
            <p:cNvPr id="13" name="object 13"/>
            <p:cNvSpPr/>
            <p:nvPr/>
          </p:nvSpPr>
          <p:spPr>
            <a:xfrm>
              <a:off x="17997" y="4967998"/>
              <a:ext cx="432434" cy="324485"/>
            </a:xfrm>
            <a:custGeom>
              <a:avLst/>
              <a:gdLst/>
              <a:ahLst/>
              <a:cxnLst/>
              <a:rect l="l" t="t" r="r" b="b"/>
              <a:pathLst>
                <a:path w="432434" h="324485">
                  <a:moveTo>
                    <a:pt x="432003" y="324002"/>
                  </a:moveTo>
                  <a:lnTo>
                    <a:pt x="432003" y="0"/>
                  </a:ln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8002" y="4860003"/>
              <a:ext cx="324485" cy="432434"/>
            </a:xfrm>
            <a:custGeom>
              <a:avLst/>
              <a:gdLst/>
              <a:ahLst/>
              <a:cxnLst/>
              <a:rect l="l" t="t" r="r" b="b"/>
              <a:pathLst>
                <a:path w="324485" h="432435">
                  <a:moveTo>
                    <a:pt x="0" y="0"/>
                  </a:moveTo>
                  <a:lnTo>
                    <a:pt x="324002" y="0"/>
                  </a:lnTo>
                  <a:lnTo>
                    <a:pt x="324002" y="432003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" name="object 15"/>
          <p:cNvGrpSpPr/>
          <p:nvPr/>
        </p:nvGrpSpPr>
        <p:grpSpPr>
          <a:xfrm>
            <a:off x="4222799" y="82800"/>
            <a:ext cx="914400" cy="304800"/>
            <a:chOff x="4222799" y="82800"/>
            <a:chExt cx="914400" cy="304800"/>
          </a:xfrm>
        </p:grpSpPr>
        <p:sp>
          <p:nvSpPr>
            <p:cNvPr id="16" name="object 16"/>
            <p:cNvSpPr/>
            <p:nvPr/>
          </p:nvSpPr>
          <p:spPr>
            <a:xfrm>
              <a:off x="4679999" y="82800"/>
              <a:ext cx="0" cy="304800"/>
            </a:xfrm>
            <a:custGeom>
              <a:avLst/>
              <a:gdLst/>
              <a:ahLst/>
              <a:cxnLst/>
              <a:rect l="l" t="t" r="r" b="b"/>
              <a:pathLst>
                <a:path h="304800">
                  <a:moveTo>
                    <a:pt x="0" y="0"/>
                  </a:moveTo>
                  <a:lnTo>
                    <a:pt x="0" y="30480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222799" y="311400"/>
              <a:ext cx="914400" cy="0"/>
            </a:xfrm>
            <a:custGeom>
              <a:avLst/>
              <a:gdLst/>
              <a:ahLst/>
              <a:cxnLst/>
              <a:rect l="l" t="t" r="r" b="b"/>
              <a:pathLst>
                <a:path w="914400">
                  <a:moveTo>
                    <a:pt x="914400" y="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4222799" y="5012402"/>
            <a:ext cx="914400" cy="304800"/>
            <a:chOff x="4222799" y="5012402"/>
            <a:chExt cx="914400" cy="304800"/>
          </a:xfrm>
        </p:grpSpPr>
        <p:sp>
          <p:nvSpPr>
            <p:cNvPr id="19" name="object 19"/>
            <p:cNvSpPr/>
            <p:nvPr/>
          </p:nvSpPr>
          <p:spPr>
            <a:xfrm>
              <a:off x="4679999" y="5012402"/>
              <a:ext cx="0" cy="304800"/>
            </a:xfrm>
            <a:custGeom>
              <a:avLst/>
              <a:gdLst/>
              <a:ahLst/>
              <a:cxnLst/>
              <a:rect l="l" t="t" r="r" b="b"/>
              <a:pathLst>
                <a:path h="304800">
                  <a:moveTo>
                    <a:pt x="0" y="30480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222799" y="5088602"/>
              <a:ext cx="914400" cy="0"/>
            </a:xfrm>
            <a:custGeom>
              <a:avLst/>
              <a:gdLst/>
              <a:ahLst/>
              <a:cxnLst/>
              <a:rect l="l" t="t" r="r" b="b"/>
              <a:pathLst>
                <a:path w="914400">
                  <a:moveTo>
                    <a:pt x="0" y="0"/>
                  </a:moveTo>
                  <a:lnTo>
                    <a:pt x="91440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1" name="object 21"/>
          <p:cNvGrpSpPr/>
          <p:nvPr/>
        </p:nvGrpSpPr>
        <p:grpSpPr>
          <a:xfrm>
            <a:off x="9062394" y="2242798"/>
            <a:ext cx="268605" cy="914400"/>
            <a:chOff x="9062394" y="2242798"/>
            <a:chExt cx="268605" cy="914400"/>
          </a:xfrm>
        </p:grpSpPr>
        <p:sp>
          <p:nvSpPr>
            <p:cNvPr id="22" name="object 22"/>
            <p:cNvSpPr/>
            <p:nvPr/>
          </p:nvSpPr>
          <p:spPr>
            <a:xfrm>
              <a:off x="9138598" y="2242798"/>
              <a:ext cx="0" cy="914400"/>
            </a:xfrm>
            <a:custGeom>
              <a:avLst/>
              <a:gdLst/>
              <a:ahLst/>
              <a:cxnLst/>
              <a:rect l="l" t="t" r="r" b="b"/>
              <a:pathLst>
                <a:path h="914400">
                  <a:moveTo>
                    <a:pt x="0" y="0"/>
                  </a:moveTo>
                  <a:lnTo>
                    <a:pt x="0" y="91440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9062394" y="2699998"/>
              <a:ext cx="268605" cy="0"/>
            </a:xfrm>
            <a:custGeom>
              <a:avLst/>
              <a:gdLst/>
              <a:ahLst/>
              <a:cxnLst/>
              <a:rect l="l" t="t" r="r" b="b"/>
              <a:pathLst>
                <a:path w="268604">
                  <a:moveTo>
                    <a:pt x="268465" y="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4" name="object 24"/>
          <p:cNvGrpSpPr/>
          <p:nvPr/>
        </p:nvGrpSpPr>
        <p:grpSpPr>
          <a:xfrm>
            <a:off x="23229" y="2242798"/>
            <a:ext cx="274955" cy="914400"/>
            <a:chOff x="23229" y="2242798"/>
            <a:chExt cx="274955" cy="914400"/>
          </a:xfrm>
        </p:grpSpPr>
        <p:sp>
          <p:nvSpPr>
            <p:cNvPr id="25" name="object 25"/>
            <p:cNvSpPr/>
            <p:nvPr/>
          </p:nvSpPr>
          <p:spPr>
            <a:xfrm>
              <a:off x="221400" y="2242798"/>
              <a:ext cx="0" cy="914400"/>
            </a:xfrm>
            <a:custGeom>
              <a:avLst/>
              <a:gdLst/>
              <a:ahLst/>
              <a:cxnLst/>
              <a:rect l="l" t="t" r="r" b="b"/>
              <a:pathLst>
                <a:path h="914400">
                  <a:moveTo>
                    <a:pt x="0" y="91440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23229" y="2699998"/>
              <a:ext cx="274955" cy="0"/>
            </a:xfrm>
            <a:custGeom>
              <a:avLst/>
              <a:gdLst/>
              <a:ahLst/>
              <a:cxnLst/>
              <a:rect l="l" t="t" r="r" b="b"/>
              <a:pathLst>
                <a:path w="274955">
                  <a:moveTo>
                    <a:pt x="0" y="0"/>
                  </a:moveTo>
                  <a:lnTo>
                    <a:pt x="27437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6092" y="106091"/>
            <a:ext cx="436245" cy="436245"/>
            <a:chOff x="16092" y="106091"/>
            <a:chExt cx="436245" cy="436245"/>
          </a:xfrm>
        </p:grpSpPr>
        <p:sp>
          <p:nvSpPr>
            <p:cNvPr id="3" name="object 3"/>
            <p:cNvSpPr/>
            <p:nvPr/>
          </p:nvSpPr>
          <p:spPr>
            <a:xfrm>
              <a:off x="17997" y="108001"/>
              <a:ext cx="432434" cy="324485"/>
            </a:xfrm>
            <a:custGeom>
              <a:avLst/>
              <a:gdLst/>
              <a:ahLst/>
              <a:cxnLst/>
              <a:rect l="l" t="t" r="r" b="b"/>
              <a:pathLst>
                <a:path w="432434" h="324484">
                  <a:moveTo>
                    <a:pt x="432003" y="0"/>
                  </a:moveTo>
                  <a:lnTo>
                    <a:pt x="432003" y="324002"/>
                  </a:lnTo>
                  <a:lnTo>
                    <a:pt x="0" y="324002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8002" y="107996"/>
              <a:ext cx="324485" cy="432434"/>
            </a:xfrm>
            <a:custGeom>
              <a:avLst/>
              <a:gdLst/>
              <a:ahLst/>
              <a:cxnLst/>
              <a:rect l="l" t="t" r="r" b="b"/>
              <a:pathLst>
                <a:path w="324485" h="432434">
                  <a:moveTo>
                    <a:pt x="0" y="432003"/>
                  </a:moveTo>
                  <a:lnTo>
                    <a:pt x="324002" y="432003"/>
                  </a:lnTo>
                  <a:lnTo>
                    <a:pt x="324002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8908093" y="106091"/>
            <a:ext cx="436245" cy="436245"/>
            <a:chOff x="8908093" y="106091"/>
            <a:chExt cx="436245" cy="436245"/>
          </a:xfrm>
        </p:grpSpPr>
        <p:sp>
          <p:nvSpPr>
            <p:cNvPr id="6" name="object 6"/>
            <p:cNvSpPr/>
            <p:nvPr/>
          </p:nvSpPr>
          <p:spPr>
            <a:xfrm>
              <a:off x="8909998" y="108001"/>
              <a:ext cx="432434" cy="324485"/>
            </a:xfrm>
            <a:custGeom>
              <a:avLst/>
              <a:gdLst/>
              <a:ahLst/>
              <a:cxnLst/>
              <a:rect l="l" t="t" r="r" b="b"/>
              <a:pathLst>
                <a:path w="432434" h="324484">
                  <a:moveTo>
                    <a:pt x="0" y="0"/>
                  </a:moveTo>
                  <a:lnTo>
                    <a:pt x="0" y="324002"/>
                  </a:lnTo>
                  <a:lnTo>
                    <a:pt x="432003" y="324002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017994" y="107996"/>
              <a:ext cx="324485" cy="432434"/>
            </a:xfrm>
            <a:custGeom>
              <a:avLst/>
              <a:gdLst/>
              <a:ahLst/>
              <a:cxnLst/>
              <a:rect l="l" t="t" r="r" b="b"/>
              <a:pathLst>
                <a:path w="324484" h="432434">
                  <a:moveTo>
                    <a:pt x="324002" y="432003"/>
                  </a:moveTo>
                  <a:lnTo>
                    <a:pt x="0" y="432003"/>
                  </a:ln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8908093" y="4858098"/>
            <a:ext cx="436245" cy="436245"/>
            <a:chOff x="8908093" y="4858098"/>
            <a:chExt cx="436245" cy="436245"/>
          </a:xfrm>
        </p:grpSpPr>
        <p:sp>
          <p:nvSpPr>
            <p:cNvPr id="9" name="object 9"/>
            <p:cNvSpPr/>
            <p:nvPr/>
          </p:nvSpPr>
          <p:spPr>
            <a:xfrm>
              <a:off x="8909998" y="4967998"/>
              <a:ext cx="432434" cy="324485"/>
            </a:xfrm>
            <a:custGeom>
              <a:avLst/>
              <a:gdLst/>
              <a:ahLst/>
              <a:cxnLst/>
              <a:rect l="l" t="t" r="r" b="b"/>
              <a:pathLst>
                <a:path w="432434" h="324485">
                  <a:moveTo>
                    <a:pt x="0" y="324002"/>
                  </a:moveTo>
                  <a:lnTo>
                    <a:pt x="0" y="0"/>
                  </a:lnTo>
                  <a:lnTo>
                    <a:pt x="432003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9017994" y="4860003"/>
              <a:ext cx="324485" cy="432434"/>
            </a:xfrm>
            <a:custGeom>
              <a:avLst/>
              <a:gdLst/>
              <a:ahLst/>
              <a:cxnLst/>
              <a:rect l="l" t="t" r="r" b="b"/>
              <a:pathLst>
                <a:path w="324484" h="432435">
                  <a:moveTo>
                    <a:pt x="324002" y="0"/>
                  </a:moveTo>
                  <a:lnTo>
                    <a:pt x="0" y="0"/>
                  </a:lnTo>
                  <a:lnTo>
                    <a:pt x="0" y="432003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16092" y="4858098"/>
            <a:ext cx="436245" cy="436245"/>
            <a:chOff x="16092" y="4858098"/>
            <a:chExt cx="436245" cy="436245"/>
          </a:xfrm>
        </p:grpSpPr>
        <p:sp>
          <p:nvSpPr>
            <p:cNvPr id="12" name="object 12"/>
            <p:cNvSpPr/>
            <p:nvPr/>
          </p:nvSpPr>
          <p:spPr>
            <a:xfrm>
              <a:off x="17997" y="4967998"/>
              <a:ext cx="432434" cy="324485"/>
            </a:xfrm>
            <a:custGeom>
              <a:avLst/>
              <a:gdLst/>
              <a:ahLst/>
              <a:cxnLst/>
              <a:rect l="l" t="t" r="r" b="b"/>
              <a:pathLst>
                <a:path w="432434" h="324485">
                  <a:moveTo>
                    <a:pt x="432003" y="324002"/>
                  </a:moveTo>
                  <a:lnTo>
                    <a:pt x="432003" y="0"/>
                  </a:ln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8002" y="4860003"/>
              <a:ext cx="324485" cy="432434"/>
            </a:xfrm>
            <a:custGeom>
              <a:avLst/>
              <a:gdLst/>
              <a:ahLst/>
              <a:cxnLst/>
              <a:rect l="l" t="t" r="r" b="b"/>
              <a:pathLst>
                <a:path w="324485" h="432435">
                  <a:moveTo>
                    <a:pt x="0" y="0"/>
                  </a:moveTo>
                  <a:lnTo>
                    <a:pt x="324002" y="0"/>
                  </a:lnTo>
                  <a:lnTo>
                    <a:pt x="324002" y="432003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4222799" y="82800"/>
            <a:ext cx="914400" cy="304800"/>
            <a:chOff x="4222799" y="82800"/>
            <a:chExt cx="914400" cy="304800"/>
          </a:xfrm>
        </p:grpSpPr>
        <p:sp>
          <p:nvSpPr>
            <p:cNvPr id="15" name="object 15"/>
            <p:cNvSpPr/>
            <p:nvPr/>
          </p:nvSpPr>
          <p:spPr>
            <a:xfrm>
              <a:off x="4679999" y="82800"/>
              <a:ext cx="0" cy="304800"/>
            </a:xfrm>
            <a:custGeom>
              <a:avLst/>
              <a:gdLst/>
              <a:ahLst/>
              <a:cxnLst/>
              <a:rect l="l" t="t" r="r" b="b"/>
              <a:pathLst>
                <a:path h="304800">
                  <a:moveTo>
                    <a:pt x="0" y="0"/>
                  </a:moveTo>
                  <a:lnTo>
                    <a:pt x="0" y="30480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4222799" y="311400"/>
              <a:ext cx="914400" cy="0"/>
            </a:xfrm>
            <a:custGeom>
              <a:avLst/>
              <a:gdLst/>
              <a:ahLst/>
              <a:cxnLst/>
              <a:rect l="l" t="t" r="r" b="b"/>
              <a:pathLst>
                <a:path w="914400">
                  <a:moveTo>
                    <a:pt x="914400" y="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4222799" y="5012402"/>
            <a:ext cx="914400" cy="304800"/>
            <a:chOff x="4222799" y="5012402"/>
            <a:chExt cx="914400" cy="304800"/>
          </a:xfrm>
        </p:grpSpPr>
        <p:sp>
          <p:nvSpPr>
            <p:cNvPr id="18" name="object 18"/>
            <p:cNvSpPr/>
            <p:nvPr/>
          </p:nvSpPr>
          <p:spPr>
            <a:xfrm>
              <a:off x="4679999" y="5012402"/>
              <a:ext cx="0" cy="304800"/>
            </a:xfrm>
            <a:custGeom>
              <a:avLst/>
              <a:gdLst/>
              <a:ahLst/>
              <a:cxnLst/>
              <a:rect l="l" t="t" r="r" b="b"/>
              <a:pathLst>
                <a:path h="304800">
                  <a:moveTo>
                    <a:pt x="0" y="30480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4222799" y="5088602"/>
              <a:ext cx="914400" cy="0"/>
            </a:xfrm>
            <a:custGeom>
              <a:avLst/>
              <a:gdLst/>
              <a:ahLst/>
              <a:cxnLst/>
              <a:rect l="l" t="t" r="r" b="b"/>
              <a:pathLst>
                <a:path w="914400">
                  <a:moveTo>
                    <a:pt x="0" y="0"/>
                  </a:moveTo>
                  <a:lnTo>
                    <a:pt x="91440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0" name="object 20"/>
          <p:cNvGrpSpPr/>
          <p:nvPr/>
        </p:nvGrpSpPr>
        <p:grpSpPr>
          <a:xfrm>
            <a:off x="9062394" y="2242798"/>
            <a:ext cx="268605" cy="914400"/>
            <a:chOff x="9062394" y="2242798"/>
            <a:chExt cx="268605" cy="914400"/>
          </a:xfrm>
        </p:grpSpPr>
        <p:sp>
          <p:nvSpPr>
            <p:cNvPr id="21" name="object 21"/>
            <p:cNvSpPr/>
            <p:nvPr/>
          </p:nvSpPr>
          <p:spPr>
            <a:xfrm>
              <a:off x="9138598" y="2242798"/>
              <a:ext cx="0" cy="914400"/>
            </a:xfrm>
            <a:custGeom>
              <a:avLst/>
              <a:gdLst/>
              <a:ahLst/>
              <a:cxnLst/>
              <a:rect l="l" t="t" r="r" b="b"/>
              <a:pathLst>
                <a:path h="914400">
                  <a:moveTo>
                    <a:pt x="0" y="0"/>
                  </a:moveTo>
                  <a:lnTo>
                    <a:pt x="0" y="91440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9062394" y="2699998"/>
              <a:ext cx="268605" cy="0"/>
            </a:xfrm>
            <a:custGeom>
              <a:avLst/>
              <a:gdLst/>
              <a:ahLst/>
              <a:cxnLst/>
              <a:rect l="l" t="t" r="r" b="b"/>
              <a:pathLst>
                <a:path w="268604">
                  <a:moveTo>
                    <a:pt x="268465" y="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3" name="object 23"/>
          <p:cNvGrpSpPr/>
          <p:nvPr/>
        </p:nvGrpSpPr>
        <p:grpSpPr>
          <a:xfrm>
            <a:off x="23229" y="2242798"/>
            <a:ext cx="274955" cy="914400"/>
            <a:chOff x="23229" y="2242798"/>
            <a:chExt cx="274955" cy="914400"/>
          </a:xfrm>
        </p:grpSpPr>
        <p:sp>
          <p:nvSpPr>
            <p:cNvPr id="24" name="object 24"/>
            <p:cNvSpPr/>
            <p:nvPr/>
          </p:nvSpPr>
          <p:spPr>
            <a:xfrm>
              <a:off x="221400" y="2242798"/>
              <a:ext cx="0" cy="914400"/>
            </a:xfrm>
            <a:custGeom>
              <a:avLst/>
              <a:gdLst/>
              <a:ahLst/>
              <a:cxnLst/>
              <a:rect l="l" t="t" r="r" b="b"/>
              <a:pathLst>
                <a:path h="914400">
                  <a:moveTo>
                    <a:pt x="0" y="91440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23229" y="2699998"/>
              <a:ext cx="274955" cy="0"/>
            </a:xfrm>
            <a:custGeom>
              <a:avLst/>
              <a:gdLst/>
              <a:ahLst/>
              <a:cxnLst/>
              <a:rect l="l" t="t" r="r" b="b"/>
              <a:pathLst>
                <a:path w="274955">
                  <a:moveTo>
                    <a:pt x="0" y="0"/>
                  </a:moveTo>
                  <a:lnTo>
                    <a:pt x="27437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Calibri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04_大判ハガキ横_表面</dc:title>
  <cp:lastModifiedBy>POD</cp:lastModifiedBy>
  <cp:revision>3</cp:revision>
  <dcterms:created xsi:type="dcterms:W3CDTF">2021-04-09T06:31:14Z</dcterms:created>
  <dcterms:modified xsi:type="dcterms:W3CDTF">2021-04-09T06:34:34Z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2021-04-08T00:00:00Z</vt:filetime>
  </property>
  <property fmtid="{D5CDD505-2E9C-101B-9397-08002B2CF9AE}" pid="3" name="Creator">
    <vt:lpwstr>Adobe Illustrator 25.2 (Windows)</vt:lpwstr>
  </property>
  <property fmtid="{D5CDD505-2E9C-101B-9397-08002B2CF9AE}" pid="4" name="LastSaved">
    <vt:filetime>2021-04-09T00:00:00Z</vt:filetime>
  </property>
</Properties>
</file>