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5397500" cy="9366250"/>
  <p:notesSz cx="5397500" cy="93662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" userDrawn="1">
          <p15:clr>
            <a:srgbClr val="A4A3A4"/>
          </p15:clr>
        </p15:guide>
        <p15:guide id="2" pos="3061" userDrawn="1">
          <p15:clr>
            <a:srgbClr val="A4A3A4"/>
          </p15:clr>
        </p15:guide>
        <p15:guide id="3" pos="339" userDrawn="1">
          <p15:clr>
            <a:srgbClr val="A4A3A4"/>
          </p15:clr>
        </p15:guide>
        <p15:guide id="4" orient="horz" pos="5610" userDrawn="1">
          <p15:clr>
            <a:srgbClr val="A4A3A4"/>
          </p15:clr>
        </p15:guide>
        <p15:guide id="5" orient="horz" pos="2950" userDrawn="1">
          <p15:clr>
            <a:srgbClr val="A4A3A4"/>
          </p15:clr>
        </p15:guide>
        <p15:guide id="6" orient="horz" pos="5687" userDrawn="1">
          <p15:clr>
            <a:srgbClr val="A4A3A4"/>
          </p15:clr>
        </p15:guide>
        <p15:guide id="7" orient="horz" pos="213" userDrawn="1">
          <p15:clr>
            <a:srgbClr val="A4A3A4"/>
          </p15:clr>
        </p15:guide>
        <p15:guide id="8" pos="271" userDrawn="1">
          <p15:clr>
            <a:srgbClr val="A4A3A4"/>
          </p15:clr>
        </p15:guide>
        <p15:guide id="9" pos="31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860" y="90"/>
      </p:cViewPr>
      <p:guideLst>
        <p:guide orient="horz" pos="283"/>
        <p:guide pos="3061"/>
        <p:guide pos="339"/>
        <p:guide orient="horz" pos="5610"/>
        <p:guide orient="horz" pos="2950"/>
        <p:guide orient="horz" pos="5687"/>
        <p:guide orient="horz" pos="213"/>
        <p:guide pos="271"/>
        <p:guide pos="31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61199" cy="61199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05288" y="2903537"/>
            <a:ext cx="4593272" cy="19669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10577" y="5245100"/>
            <a:ext cx="3782695" cy="23415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70192" y="2154237"/>
            <a:ext cx="2350674" cy="6181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782982" y="2154237"/>
            <a:ext cx="2350674" cy="6181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192" y="374650"/>
            <a:ext cx="4863465" cy="149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0192" y="2154237"/>
            <a:ext cx="4863465" cy="6181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837309" y="8710613"/>
            <a:ext cx="1729232" cy="468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70192" y="8710613"/>
            <a:ext cx="1242885" cy="468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890772" y="8710613"/>
            <a:ext cx="1242885" cy="468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7802" y="671342"/>
            <a:ext cx="824304" cy="1551373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06089" y="8908101"/>
            <a:ext cx="436245" cy="436245"/>
            <a:chOff x="106089" y="8908101"/>
            <a:chExt cx="436245" cy="436245"/>
          </a:xfrm>
        </p:grpSpPr>
        <p:sp>
          <p:nvSpPr>
            <p:cNvPr id="4" name="object 4"/>
            <p:cNvSpPr/>
            <p:nvPr/>
          </p:nvSpPr>
          <p:spPr>
            <a:xfrm>
              <a:off x="107999" y="8910006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4" h="432434">
                  <a:moveTo>
                    <a:pt x="0" y="0"/>
                  </a:moveTo>
                  <a:lnTo>
                    <a:pt x="324002" y="0"/>
                  </a:lnTo>
                  <a:lnTo>
                    <a:pt x="324002" y="432003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7994" y="9018001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4">
                  <a:moveTo>
                    <a:pt x="432003" y="324002"/>
                  </a:moveTo>
                  <a:lnTo>
                    <a:pt x="432003" y="0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06089" y="16093"/>
            <a:ext cx="436245" cy="436245"/>
            <a:chOff x="106089" y="16093"/>
            <a:chExt cx="436245" cy="436245"/>
          </a:xfrm>
        </p:grpSpPr>
        <p:sp>
          <p:nvSpPr>
            <p:cNvPr id="7" name="object 7"/>
            <p:cNvSpPr/>
            <p:nvPr/>
          </p:nvSpPr>
          <p:spPr>
            <a:xfrm>
              <a:off x="107999" y="17998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4" h="432434">
                  <a:moveTo>
                    <a:pt x="0" y="432003"/>
                  </a:moveTo>
                  <a:lnTo>
                    <a:pt x="324002" y="432003"/>
                  </a:lnTo>
                  <a:lnTo>
                    <a:pt x="32400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07994" y="18003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5">
                  <a:moveTo>
                    <a:pt x="432003" y="0"/>
                  </a:moveTo>
                  <a:lnTo>
                    <a:pt x="432003" y="324002"/>
                  </a:lnTo>
                  <a:lnTo>
                    <a:pt x="0" y="32400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4858095" y="16093"/>
            <a:ext cx="436245" cy="436245"/>
            <a:chOff x="4858095" y="16093"/>
            <a:chExt cx="436245" cy="436245"/>
          </a:xfrm>
        </p:grpSpPr>
        <p:sp>
          <p:nvSpPr>
            <p:cNvPr id="10" name="object 10"/>
            <p:cNvSpPr/>
            <p:nvPr/>
          </p:nvSpPr>
          <p:spPr>
            <a:xfrm>
              <a:off x="4967997" y="17998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5" h="432434">
                  <a:moveTo>
                    <a:pt x="324002" y="432003"/>
                  </a:moveTo>
                  <a:lnTo>
                    <a:pt x="0" y="432003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860000" y="18003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5" h="324485">
                  <a:moveTo>
                    <a:pt x="0" y="0"/>
                  </a:moveTo>
                  <a:lnTo>
                    <a:pt x="0" y="324002"/>
                  </a:lnTo>
                  <a:lnTo>
                    <a:pt x="432003" y="32400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4858095" y="8908101"/>
            <a:ext cx="436245" cy="436245"/>
            <a:chOff x="4858095" y="8908101"/>
            <a:chExt cx="436245" cy="436245"/>
          </a:xfrm>
        </p:grpSpPr>
        <p:sp>
          <p:nvSpPr>
            <p:cNvPr id="13" name="object 13"/>
            <p:cNvSpPr/>
            <p:nvPr/>
          </p:nvSpPr>
          <p:spPr>
            <a:xfrm>
              <a:off x="4967997" y="8910006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5" h="432434">
                  <a:moveTo>
                    <a:pt x="324002" y="0"/>
                  </a:moveTo>
                  <a:lnTo>
                    <a:pt x="0" y="0"/>
                  </a:lnTo>
                  <a:lnTo>
                    <a:pt x="0" y="432003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860000" y="9018001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5" h="324484">
                  <a:moveTo>
                    <a:pt x="0" y="324002"/>
                  </a:moveTo>
                  <a:lnTo>
                    <a:pt x="0" y="0"/>
                  </a:lnTo>
                  <a:lnTo>
                    <a:pt x="432003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82797" y="4222800"/>
            <a:ext cx="304800" cy="914400"/>
            <a:chOff x="82797" y="4222800"/>
            <a:chExt cx="304800" cy="914400"/>
          </a:xfrm>
        </p:grpSpPr>
        <p:sp>
          <p:nvSpPr>
            <p:cNvPr id="16" name="object 16"/>
            <p:cNvSpPr/>
            <p:nvPr/>
          </p:nvSpPr>
          <p:spPr>
            <a:xfrm>
              <a:off x="82797" y="4680000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>
                  <a:moveTo>
                    <a:pt x="0" y="0"/>
                  </a:moveTo>
                  <a:lnTo>
                    <a:pt x="3048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11397" y="4222800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5012400" y="4222800"/>
            <a:ext cx="304800" cy="914400"/>
            <a:chOff x="5012400" y="4222800"/>
            <a:chExt cx="304800" cy="914400"/>
          </a:xfrm>
        </p:grpSpPr>
        <p:sp>
          <p:nvSpPr>
            <p:cNvPr id="19" name="object 19"/>
            <p:cNvSpPr/>
            <p:nvPr/>
          </p:nvSpPr>
          <p:spPr>
            <a:xfrm>
              <a:off x="5012400" y="4680000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>
                  <a:moveTo>
                    <a:pt x="3048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088600" y="4222800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9144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2242802" y="29146"/>
            <a:ext cx="914400" cy="268605"/>
            <a:chOff x="2242802" y="29146"/>
            <a:chExt cx="914400" cy="268605"/>
          </a:xfrm>
        </p:grpSpPr>
        <p:sp>
          <p:nvSpPr>
            <p:cNvPr id="22" name="object 22"/>
            <p:cNvSpPr/>
            <p:nvPr/>
          </p:nvSpPr>
          <p:spPr>
            <a:xfrm>
              <a:off x="2242802" y="221401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700002" y="29146"/>
              <a:ext cx="0" cy="268605"/>
            </a:xfrm>
            <a:custGeom>
              <a:avLst/>
              <a:gdLst/>
              <a:ahLst/>
              <a:cxnLst/>
              <a:rect l="l" t="t" r="r" b="b"/>
              <a:pathLst>
                <a:path h="268605">
                  <a:moveTo>
                    <a:pt x="0" y="0"/>
                  </a:moveTo>
                  <a:lnTo>
                    <a:pt x="0" y="2684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2242802" y="9062399"/>
            <a:ext cx="914400" cy="274955"/>
            <a:chOff x="2242802" y="9062399"/>
            <a:chExt cx="914400" cy="274955"/>
          </a:xfrm>
        </p:grpSpPr>
        <p:sp>
          <p:nvSpPr>
            <p:cNvPr id="25" name="object 25"/>
            <p:cNvSpPr/>
            <p:nvPr/>
          </p:nvSpPr>
          <p:spPr>
            <a:xfrm>
              <a:off x="2242802" y="9138605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700002" y="9062399"/>
              <a:ext cx="0" cy="274955"/>
            </a:xfrm>
            <a:custGeom>
              <a:avLst/>
              <a:gdLst/>
              <a:ahLst/>
              <a:cxnLst/>
              <a:rect l="l" t="t" r="r" b="b"/>
              <a:pathLst>
                <a:path h="274954">
                  <a:moveTo>
                    <a:pt x="0" y="27437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6089" y="8908101"/>
            <a:ext cx="436245" cy="436245"/>
            <a:chOff x="106089" y="8908101"/>
            <a:chExt cx="436245" cy="436245"/>
          </a:xfrm>
        </p:grpSpPr>
        <p:sp>
          <p:nvSpPr>
            <p:cNvPr id="3" name="object 3"/>
            <p:cNvSpPr/>
            <p:nvPr/>
          </p:nvSpPr>
          <p:spPr>
            <a:xfrm>
              <a:off x="107999" y="8910006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4" h="432434">
                  <a:moveTo>
                    <a:pt x="0" y="0"/>
                  </a:moveTo>
                  <a:lnTo>
                    <a:pt x="324002" y="0"/>
                  </a:lnTo>
                  <a:lnTo>
                    <a:pt x="324002" y="432003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7994" y="9018001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4">
                  <a:moveTo>
                    <a:pt x="432003" y="324002"/>
                  </a:moveTo>
                  <a:lnTo>
                    <a:pt x="432003" y="0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06089" y="16093"/>
            <a:ext cx="436245" cy="436245"/>
            <a:chOff x="106089" y="16093"/>
            <a:chExt cx="436245" cy="436245"/>
          </a:xfrm>
        </p:grpSpPr>
        <p:sp>
          <p:nvSpPr>
            <p:cNvPr id="6" name="object 6"/>
            <p:cNvSpPr/>
            <p:nvPr/>
          </p:nvSpPr>
          <p:spPr>
            <a:xfrm>
              <a:off x="107999" y="17998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4" h="432434">
                  <a:moveTo>
                    <a:pt x="0" y="432003"/>
                  </a:moveTo>
                  <a:lnTo>
                    <a:pt x="324002" y="432003"/>
                  </a:lnTo>
                  <a:lnTo>
                    <a:pt x="32400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7994" y="18003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4" h="324485">
                  <a:moveTo>
                    <a:pt x="432003" y="0"/>
                  </a:moveTo>
                  <a:lnTo>
                    <a:pt x="432003" y="324002"/>
                  </a:lnTo>
                  <a:lnTo>
                    <a:pt x="0" y="32400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4858095" y="16093"/>
            <a:ext cx="436245" cy="436245"/>
            <a:chOff x="4858095" y="16093"/>
            <a:chExt cx="436245" cy="436245"/>
          </a:xfrm>
        </p:grpSpPr>
        <p:sp>
          <p:nvSpPr>
            <p:cNvPr id="9" name="object 9"/>
            <p:cNvSpPr/>
            <p:nvPr/>
          </p:nvSpPr>
          <p:spPr>
            <a:xfrm>
              <a:off x="4967997" y="17998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5" h="432434">
                  <a:moveTo>
                    <a:pt x="324002" y="432003"/>
                  </a:moveTo>
                  <a:lnTo>
                    <a:pt x="0" y="432003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860000" y="18003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5" h="324485">
                  <a:moveTo>
                    <a:pt x="0" y="0"/>
                  </a:moveTo>
                  <a:lnTo>
                    <a:pt x="0" y="324002"/>
                  </a:lnTo>
                  <a:lnTo>
                    <a:pt x="432003" y="32400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4858095" y="8908101"/>
            <a:ext cx="436245" cy="436245"/>
            <a:chOff x="4858095" y="8908101"/>
            <a:chExt cx="436245" cy="436245"/>
          </a:xfrm>
        </p:grpSpPr>
        <p:sp>
          <p:nvSpPr>
            <p:cNvPr id="12" name="object 12"/>
            <p:cNvSpPr/>
            <p:nvPr/>
          </p:nvSpPr>
          <p:spPr>
            <a:xfrm>
              <a:off x="4967997" y="8910006"/>
              <a:ext cx="324485" cy="432434"/>
            </a:xfrm>
            <a:custGeom>
              <a:avLst/>
              <a:gdLst/>
              <a:ahLst/>
              <a:cxnLst/>
              <a:rect l="l" t="t" r="r" b="b"/>
              <a:pathLst>
                <a:path w="324485" h="432434">
                  <a:moveTo>
                    <a:pt x="324002" y="0"/>
                  </a:moveTo>
                  <a:lnTo>
                    <a:pt x="0" y="0"/>
                  </a:lnTo>
                  <a:lnTo>
                    <a:pt x="0" y="432003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860000" y="9018001"/>
              <a:ext cx="432434" cy="324485"/>
            </a:xfrm>
            <a:custGeom>
              <a:avLst/>
              <a:gdLst/>
              <a:ahLst/>
              <a:cxnLst/>
              <a:rect l="l" t="t" r="r" b="b"/>
              <a:pathLst>
                <a:path w="432435" h="324484">
                  <a:moveTo>
                    <a:pt x="0" y="324002"/>
                  </a:moveTo>
                  <a:lnTo>
                    <a:pt x="0" y="0"/>
                  </a:lnTo>
                  <a:lnTo>
                    <a:pt x="432003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82797" y="4222800"/>
            <a:ext cx="304800" cy="914400"/>
            <a:chOff x="82797" y="4222800"/>
            <a:chExt cx="304800" cy="914400"/>
          </a:xfrm>
        </p:grpSpPr>
        <p:sp>
          <p:nvSpPr>
            <p:cNvPr id="15" name="object 15"/>
            <p:cNvSpPr/>
            <p:nvPr/>
          </p:nvSpPr>
          <p:spPr>
            <a:xfrm>
              <a:off x="82797" y="4680000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>
                  <a:moveTo>
                    <a:pt x="0" y="0"/>
                  </a:moveTo>
                  <a:lnTo>
                    <a:pt x="3048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1397" y="4222800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5012400" y="4222800"/>
            <a:ext cx="304800" cy="914400"/>
            <a:chOff x="5012400" y="4222800"/>
            <a:chExt cx="304800" cy="914400"/>
          </a:xfrm>
        </p:grpSpPr>
        <p:sp>
          <p:nvSpPr>
            <p:cNvPr id="18" name="object 18"/>
            <p:cNvSpPr/>
            <p:nvPr/>
          </p:nvSpPr>
          <p:spPr>
            <a:xfrm>
              <a:off x="5012400" y="4680000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>
                  <a:moveTo>
                    <a:pt x="3048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088600" y="4222800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9144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2242802" y="29146"/>
            <a:ext cx="914400" cy="268605"/>
            <a:chOff x="2242802" y="29146"/>
            <a:chExt cx="914400" cy="268605"/>
          </a:xfrm>
        </p:grpSpPr>
        <p:sp>
          <p:nvSpPr>
            <p:cNvPr id="21" name="object 21"/>
            <p:cNvSpPr/>
            <p:nvPr/>
          </p:nvSpPr>
          <p:spPr>
            <a:xfrm>
              <a:off x="2242802" y="221401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700002" y="29146"/>
              <a:ext cx="0" cy="268605"/>
            </a:xfrm>
            <a:custGeom>
              <a:avLst/>
              <a:gdLst/>
              <a:ahLst/>
              <a:cxnLst/>
              <a:rect l="l" t="t" r="r" b="b"/>
              <a:pathLst>
                <a:path h="268605">
                  <a:moveTo>
                    <a:pt x="0" y="0"/>
                  </a:moveTo>
                  <a:lnTo>
                    <a:pt x="0" y="268452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2242802" y="9062399"/>
            <a:ext cx="914400" cy="274955"/>
            <a:chOff x="2242802" y="9062399"/>
            <a:chExt cx="914400" cy="274955"/>
          </a:xfrm>
        </p:grpSpPr>
        <p:sp>
          <p:nvSpPr>
            <p:cNvPr id="24" name="object 24"/>
            <p:cNvSpPr/>
            <p:nvPr/>
          </p:nvSpPr>
          <p:spPr>
            <a:xfrm>
              <a:off x="2242802" y="9138605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700002" y="9062399"/>
              <a:ext cx="0" cy="274955"/>
            </a:xfrm>
            <a:custGeom>
              <a:avLst/>
              <a:gdLst/>
              <a:ahLst/>
              <a:cxnLst/>
              <a:rect l="l" t="t" r="r" b="b"/>
              <a:pathLst>
                <a:path h="274954">
                  <a:moveTo>
                    <a:pt x="0" y="27437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03_大判ハガキ縦_表面</dc:title>
  <cp:lastModifiedBy>POD</cp:lastModifiedBy>
  <cp:revision>4</cp:revision>
  <dcterms:created xsi:type="dcterms:W3CDTF">2021-04-09T06:14:59Z</dcterms:created>
  <dcterms:modified xsi:type="dcterms:W3CDTF">2021-04-09T06:28:32Z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2021-04-08T00:00:00Z</vt:filetime>
  </property>
  <property fmtid="{D5CDD505-2E9C-101B-9397-08002B2CF9AE}" pid="3" name="Creator">
    <vt:lpwstr>Adobe Illustrator 25.2 (Windows)</vt:lpwstr>
  </property>
  <property fmtid="{D5CDD505-2E9C-101B-9397-08002B2CF9AE}" pid="4" name="LastSaved">
    <vt:filetime>2021-04-09T00:00:00Z</vt:filetime>
  </property>
</Properties>
</file>