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5765800" cy="4032250"/>
  <p:notesSz cx="5765800" cy="403225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4" userDrawn="1">
          <p15:clr>
            <a:srgbClr val="A4A3A4"/>
          </p15:clr>
        </p15:guide>
        <p15:guide id="2" pos="1816" userDrawn="1">
          <p15:clr>
            <a:srgbClr val="A4A3A4"/>
          </p15:clr>
        </p15:guide>
        <p15:guide id="3" pos="3496" userDrawn="1">
          <p15:clr>
            <a:srgbClr val="A4A3A4"/>
          </p15:clr>
        </p15:guide>
        <p15:guide id="4" pos="136" userDrawn="1">
          <p15:clr>
            <a:srgbClr val="A4A3A4"/>
          </p15:clr>
        </p15:guide>
        <p15:guide id="5" pos="70" userDrawn="1">
          <p15:clr>
            <a:srgbClr val="A4A3A4"/>
          </p15:clr>
        </p15:guide>
        <p15:guide id="6" pos="3562" userDrawn="1">
          <p15:clr>
            <a:srgbClr val="A4A3A4"/>
          </p15:clr>
        </p15:guide>
        <p15:guide id="7" orient="horz" pos="2472" userDrawn="1">
          <p15:clr>
            <a:srgbClr val="A4A3A4"/>
          </p15:clr>
        </p15:guide>
        <p15:guide id="8" orient="horz" pos="136" userDrawn="1">
          <p15:clr>
            <a:srgbClr val="A4A3A4"/>
          </p15:clr>
        </p15:guide>
        <p15:guide id="9" orient="horz" pos="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20" d="100"/>
          <a:sy n="120" d="100"/>
        </p:scale>
        <p:origin x="1050" y="702"/>
      </p:cViewPr>
      <p:guideLst>
        <p:guide orient="horz" pos="2404"/>
        <p:guide pos="1816"/>
        <p:guide pos="3496"/>
        <p:guide pos="136"/>
        <p:guide pos="70"/>
        <p:guide pos="3562"/>
        <p:guide orient="horz" pos="2472"/>
        <p:guide orient="horz" pos="136"/>
        <p:guide orient="horz" pos="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32435" y="1249997"/>
            <a:ext cx="4900930" cy="8467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64870" y="2258060"/>
            <a:ext cx="4036060" cy="10080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88290" y="927417"/>
            <a:ext cx="2508123" cy="2661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969387" y="927417"/>
            <a:ext cx="2508123" cy="2661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1/29/2021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1/29/2021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1/29/2021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0182" y="19412"/>
            <a:ext cx="206375" cy="88900"/>
          </a:xfrm>
          <a:custGeom>
            <a:avLst/>
            <a:gdLst/>
            <a:ahLst/>
            <a:cxnLst/>
            <a:rect l="l" t="t" r="r" b="b"/>
            <a:pathLst>
              <a:path w="206375" h="88900">
                <a:moveTo>
                  <a:pt x="205841" y="0"/>
                </a:moveTo>
                <a:lnTo>
                  <a:pt x="205841" y="88582"/>
                </a:lnTo>
                <a:lnTo>
                  <a:pt x="0" y="88582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0182" y="19412"/>
            <a:ext cx="98425" cy="196850"/>
          </a:xfrm>
          <a:custGeom>
            <a:avLst/>
            <a:gdLst/>
            <a:ahLst/>
            <a:cxnLst/>
            <a:rect l="l" t="t" r="r" b="b"/>
            <a:pathLst>
              <a:path w="98425" h="196850">
                <a:moveTo>
                  <a:pt x="0" y="196583"/>
                </a:moveTo>
                <a:lnTo>
                  <a:pt x="97840" y="196583"/>
                </a:lnTo>
                <a:lnTo>
                  <a:pt x="97840" y="0"/>
                </a:lnTo>
              </a:path>
            </a:pathLst>
          </a:custGeom>
          <a:ln w="38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5544027" y="19412"/>
            <a:ext cx="207010" cy="88900"/>
          </a:xfrm>
          <a:custGeom>
            <a:avLst/>
            <a:gdLst/>
            <a:ahLst/>
            <a:cxnLst/>
            <a:rect l="l" t="t" r="r" b="b"/>
            <a:pathLst>
              <a:path w="207010" h="88900">
                <a:moveTo>
                  <a:pt x="0" y="0"/>
                </a:moveTo>
                <a:lnTo>
                  <a:pt x="0" y="88582"/>
                </a:lnTo>
                <a:lnTo>
                  <a:pt x="206552" y="88582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5652030" y="19412"/>
            <a:ext cx="99060" cy="196850"/>
          </a:xfrm>
          <a:custGeom>
            <a:avLst/>
            <a:gdLst/>
            <a:ahLst/>
            <a:cxnLst/>
            <a:rect l="l" t="t" r="r" b="b"/>
            <a:pathLst>
              <a:path w="99060" h="196850">
                <a:moveTo>
                  <a:pt x="98551" y="196583"/>
                </a:moveTo>
                <a:lnTo>
                  <a:pt x="0" y="196583"/>
                </a:ln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5544027" y="3924001"/>
            <a:ext cx="207010" cy="99695"/>
          </a:xfrm>
          <a:custGeom>
            <a:avLst/>
            <a:gdLst/>
            <a:ahLst/>
            <a:cxnLst/>
            <a:rect l="l" t="t" r="r" b="b"/>
            <a:pathLst>
              <a:path w="207010" h="99695">
                <a:moveTo>
                  <a:pt x="0" y="99085"/>
                </a:moveTo>
                <a:lnTo>
                  <a:pt x="0" y="0"/>
                </a:lnTo>
                <a:lnTo>
                  <a:pt x="206552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5652030" y="3815998"/>
            <a:ext cx="99060" cy="207645"/>
          </a:xfrm>
          <a:custGeom>
            <a:avLst/>
            <a:gdLst/>
            <a:ahLst/>
            <a:cxnLst/>
            <a:rect l="l" t="t" r="r" b="b"/>
            <a:pathLst>
              <a:path w="99060" h="207645">
                <a:moveTo>
                  <a:pt x="98551" y="0"/>
                </a:moveTo>
                <a:lnTo>
                  <a:pt x="0" y="0"/>
                </a:lnTo>
                <a:lnTo>
                  <a:pt x="0" y="207086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10182" y="3924001"/>
            <a:ext cx="206375" cy="99695"/>
          </a:xfrm>
          <a:custGeom>
            <a:avLst/>
            <a:gdLst/>
            <a:ahLst/>
            <a:cxnLst/>
            <a:rect l="l" t="t" r="r" b="b"/>
            <a:pathLst>
              <a:path w="206375" h="99695">
                <a:moveTo>
                  <a:pt x="205841" y="99085"/>
                </a:moveTo>
                <a:lnTo>
                  <a:pt x="205841" y="0"/>
                </a:ln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10182" y="3815998"/>
            <a:ext cx="98425" cy="207645"/>
          </a:xfrm>
          <a:custGeom>
            <a:avLst/>
            <a:gdLst/>
            <a:ahLst/>
            <a:cxnLst/>
            <a:rect l="l" t="t" r="r" b="b"/>
            <a:pathLst>
              <a:path w="98425" h="207645">
                <a:moveTo>
                  <a:pt x="0" y="0"/>
                </a:moveTo>
                <a:lnTo>
                  <a:pt x="97840" y="0"/>
                </a:lnTo>
                <a:lnTo>
                  <a:pt x="97840" y="207086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88290" y="161290"/>
            <a:ext cx="5189220" cy="6451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88290" y="927417"/>
            <a:ext cx="5189220" cy="2661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960372" y="3749992"/>
            <a:ext cx="1845056" cy="2016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88290" y="3749992"/>
            <a:ext cx="1326134" cy="2016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4151376" y="3749992"/>
            <a:ext cx="1326134" cy="2016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509753" y="468227"/>
            <a:ext cx="332105" cy="78105"/>
            <a:chOff x="2509753" y="468227"/>
            <a:chExt cx="332105" cy="78105"/>
          </a:xfrm>
        </p:grpSpPr>
        <p:sp>
          <p:nvSpPr>
            <p:cNvPr id="3" name="object 3"/>
            <p:cNvSpPr/>
            <p:nvPr/>
          </p:nvSpPr>
          <p:spPr>
            <a:xfrm>
              <a:off x="2509753" y="470060"/>
              <a:ext cx="58419" cy="74295"/>
            </a:xfrm>
            <a:custGeom>
              <a:avLst/>
              <a:gdLst/>
              <a:ahLst/>
              <a:cxnLst/>
              <a:rect l="l" t="t" r="r" b="b"/>
              <a:pathLst>
                <a:path w="58419" h="74295">
                  <a:moveTo>
                    <a:pt x="31165" y="70878"/>
                  </a:moveTo>
                  <a:lnTo>
                    <a:pt x="0" y="70878"/>
                  </a:lnTo>
                  <a:lnTo>
                    <a:pt x="0" y="74129"/>
                  </a:lnTo>
                  <a:lnTo>
                    <a:pt x="31165" y="74129"/>
                  </a:lnTo>
                  <a:lnTo>
                    <a:pt x="31165" y="70878"/>
                  </a:lnTo>
                  <a:close/>
                </a:path>
                <a:path w="58419" h="74295">
                  <a:moveTo>
                    <a:pt x="25387" y="3352"/>
                  </a:moveTo>
                  <a:lnTo>
                    <a:pt x="7810" y="3352"/>
                  </a:lnTo>
                  <a:lnTo>
                    <a:pt x="10553" y="6299"/>
                  </a:lnTo>
                  <a:lnTo>
                    <a:pt x="10553" y="67729"/>
                  </a:lnTo>
                  <a:lnTo>
                    <a:pt x="8026" y="70878"/>
                  </a:lnTo>
                  <a:lnTo>
                    <a:pt x="23355" y="70878"/>
                  </a:lnTo>
                  <a:lnTo>
                    <a:pt x="20510" y="67932"/>
                  </a:lnTo>
                  <a:lnTo>
                    <a:pt x="20510" y="38696"/>
                  </a:lnTo>
                  <a:lnTo>
                    <a:pt x="31584" y="38696"/>
                  </a:lnTo>
                  <a:lnTo>
                    <a:pt x="42051" y="37379"/>
                  </a:lnTo>
                  <a:lnTo>
                    <a:pt x="46575" y="35344"/>
                  </a:lnTo>
                  <a:lnTo>
                    <a:pt x="20510" y="35344"/>
                  </a:lnTo>
                  <a:lnTo>
                    <a:pt x="20510" y="4470"/>
                  </a:lnTo>
                  <a:lnTo>
                    <a:pt x="25387" y="3352"/>
                  </a:lnTo>
                  <a:close/>
                </a:path>
                <a:path w="58419" h="74295">
                  <a:moveTo>
                    <a:pt x="34112" y="0"/>
                  </a:moveTo>
                  <a:lnTo>
                    <a:pt x="0" y="0"/>
                  </a:lnTo>
                  <a:lnTo>
                    <a:pt x="0" y="3352"/>
                  </a:lnTo>
                  <a:lnTo>
                    <a:pt x="42951" y="3352"/>
                  </a:lnTo>
                  <a:lnTo>
                    <a:pt x="47015" y="12192"/>
                  </a:lnTo>
                  <a:lnTo>
                    <a:pt x="47015" y="23456"/>
                  </a:lnTo>
                  <a:lnTo>
                    <a:pt x="45389" y="27825"/>
                  </a:lnTo>
                  <a:lnTo>
                    <a:pt x="42646" y="30162"/>
                  </a:lnTo>
                  <a:lnTo>
                    <a:pt x="37160" y="34734"/>
                  </a:lnTo>
                  <a:lnTo>
                    <a:pt x="33502" y="35344"/>
                  </a:lnTo>
                  <a:lnTo>
                    <a:pt x="46575" y="35344"/>
                  </a:lnTo>
                  <a:lnTo>
                    <a:pt x="50528" y="33566"/>
                  </a:lnTo>
                  <a:lnTo>
                    <a:pt x="56207" y="27466"/>
                  </a:lnTo>
                  <a:lnTo>
                    <a:pt x="58280" y="19291"/>
                  </a:lnTo>
                  <a:lnTo>
                    <a:pt x="56489" y="11353"/>
                  </a:lnTo>
                  <a:lnTo>
                    <a:pt x="51492" y="5268"/>
                  </a:lnTo>
                  <a:lnTo>
                    <a:pt x="43846" y="1372"/>
                  </a:lnTo>
                  <a:lnTo>
                    <a:pt x="34112" y="0"/>
                  </a:lnTo>
                  <a:close/>
                </a:path>
              </a:pathLst>
            </a:custGeom>
            <a:solidFill>
              <a:srgbClr val="2218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597732" y="468227"/>
              <a:ext cx="65900" cy="7788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691105" y="468230"/>
              <a:ext cx="53340" cy="78105"/>
            </a:xfrm>
            <a:custGeom>
              <a:avLst/>
              <a:gdLst/>
              <a:ahLst/>
              <a:cxnLst/>
              <a:rect l="l" t="t" r="r" b="b"/>
              <a:pathLst>
                <a:path w="53339" h="78104">
                  <a:moveTo>
                    <a:pt x="46101" y="0"/>
                  </a:moveTo>
                  <a:lnTo>
                    <a:pt x="43967" y="927"/>
                  </a:lnTo>
                  <a:lnTo>
                    <a:pt x="41732" y="1625"/>
                  </a:lnTo>
                  <a:lnTo>
                    <a:pt x="38379" y="1625"/>
                  </a:lnTo>
                  <a:lnTo>
                    <a:pt x="28841" y="0"/>
                  </a:lnTo>
                  <a:lnTo>
                    <a:pt x="26098" y="0"/>
                  </a:lnTo>
                  <a:lnTo>
                    <a:pt x="16732" y="1836"/>
                  </a:lnTo>
                  <a:lnTo>
                    <a:pt x="10293" y="6616"/>
                  </a:lnTo>
                  <a:lnTo>
                    <a:pt x="6578" y="13244"/>
                  </a:lnTo>
                  <a:lnTo>
                    <a:pt x="5384" y="20624"/>
                  </a:lnTo>
                  <a:lnTo>
                    <a:pt x="6921" y="28808"/>
                  </a:lnTo>
                  <a:lnTo>
                    <a:pt x="11276" y="34634"/>
                  </a:lnTo>
                  <a:lnTo>
                    <a:pt x="18066" y="39014"/>
                  </a:lnTo>
                  <a:lnTo>
                    <a:pt x="26911" y="42862"/>
                  </a:lnTo>
                  <a:lnTo>
                    <a:pt x="41630" y="48856"/>
                  </a:lnTo>
                  <a:lnTo>
                    <a:pt x="45085" y="51790"/>
                  </a:lnTo>
                  <a:lnTo>
                    <a:pt x="45085" y="70789"/>
                  </a:lnTo>
                  <a:lnTo>
                    <a:pt x="34836" y="74333"/>
                  </a:lnTo>
                  <a:lnTo>
                    <a:pt x="29552" y="74333"/>
                  </a:lnTo>
                  <a:lnTo>
                    <a:pt x="23808" y="73493"/>
                  </a:lnTo>
                  <a:lnTo>
                    <a:pt x="16960" y="70588"/>
                  </a:lnTo>
                  <a:lnTo>
                    <a:pt x="9732" y="65037"/>
                  </a:lnTo>
                  <a:lnTo>
                    <a:pt x="2844" y="56261"/>
                  </a:lnTo>
                  <a:lnTo>
                    <a:pt x="0" y="57073"/>
                  </a:lnTo>
                  <a:lnTo>
                    <a:pt x="5994" y="77584"/>
                  </a:lnTo>
                  <a:lnTo>
                    <a:pt x="10058" y="75653"/>
                  </a:lnTo>
                  <a:lnTo>
                    <a:pt x="14224" y="74942"/>
                  </a:lnTo>
                  <a:lnTo>
                    <a:pt x="16344" y="74942"/>
                  </a:lnTo>
                  <a:lnTo>
                    <a:pt x="23558" y="77190"/>
                  </a:lnTo>
                  <a:lnTo>
                    <a:pt x="27012" y="77889"/>
                  </a:lnTo>
                  <a:lnTo>
                    <a:pt x="30162" y="77889"/>
                  </a:lnTo>
                  <a:lnTo>
                    <a:pt x="39459" y="76097"/>
                  </a:lnTo>
                  <a:lnTo>
                    <a:pt x="46750" y="71240"/>
                  </a:lnTo>
                  <a:lnTo>
                    <a:pt x="51509" y="64098"/>
                  </a:lnTo>
                  <a:lnTo>
                    <a:pt x="53213" y="55448"/>
                  </a:lnTo>
                  <a:lnTo>
                    <a:pt x="51863" y="47873"/>
                  </a:lnTo>
                  <a:lnTo>
                    <a:pt x="47753" y="42200"/>
                  </a:lnTo>
                  <a:lnTo>
                    <a:pt x="40788" y="37515"/>
                  </a:lnTo>
                  <a:lnTo>
                    <a:pt x="30873" y="32905"/>
                  </a:lnTo>
                  <a:lnTo>
                    <a:pt x="17259" y="27127"/>
                  </a:lnTo>
                  <a:lnTo>
                    <a:pt x="12382" y="23672"/>
                  </a:lnTo>
                  <a:lnTo>
                    <a:pt x="12382" y="11379"/>
                  </a:lnTo>
                  <a:lnTo>
                    <a:pt x="14935" y="3454"/>
                  </a:lnTo>
                  <a:lnTo>
                    <a:pt x="26403" y="3454"/>
                  </a:lnTo>
                  <a:lnTo>
                    <a:pt x="35203" y="4700"/>
                  </a:lnTo>
                  <a:lnTo>
                    <a:pt x="41149" y="8089"/>
                  </a:lnTo>
                  <a:lnTo>
                    <a:pt x="45307" y="13098"/>
                  </a:lnTo>
                  <a:lnTo>
                    <a:pt x="48742" y="19202"/>
                  </a:lnTo>
                  <a:lnTo>
                    <a:pt x="51790" y="18186"/>
                  </a:lnTo>
                  <a:lnTo>
                    <a:pt x="46101" y="0"/>
                  </a:lnTo>
                  <a:close/>
                </a:path>
              </a:pathLst>
            </a:custGeom>
            <a:solidFill>
              <a:srgbClr val="2218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771979" y="470063"/>
              <a:ext cx="69557" cy="7412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" name="object 7"/>
          <p:cNvGrpSpPr/>
          <p:nvPr/>
        </p:nvGrpSpPr>
        <p:grpSpPr>
          <a:xfrm>
            <a:off x="2924164" y="468235"/>
            <a:ext cx="349885" cy="78105"/>
            <a:chOff x="2924164" y="468235"/>
            <a:chExt cx="349885" cy="78105"/>
          </a:xfrm>
        </p:grpSpPr>
        <p:sp>
          <p:nvSpPr>
            <p:cNvPr id="8" name="object 8"/>
            <p:cNvSpPr/>
            <p:nvPr/>
          </p:nvSpPr>
          <p:spPr>
            <a:xfrm>
              <a:off x="2924164" y="468238"/>
              <a:ext cx="62230" cy="78105"/>
            </a:xfrm>
            <a:custGeom>
              <a:avLst/>
              <a:gdLst/>
              <a:ahLst/>
              <a:cxnLst/>
              <a:rect l="l" t="t" r="r" b="b"/>
              <a:pathLst>
                <a:path w="62230" h="78104">
                  <a:moveTo>
                    <a:pt x="52501" y="0"/>
                  </a:moveTo>
                  <a:lnTo>
                    <a:pt x="48133" y="2032"/>
                  </a:lnTo>
                  <a:lnTo>
                    <a:pt x="44170" y="2133"/>
                  </a:lnTo>
                  <a:lnTo>
                    <a:pt x="37477" y="406"/>
                  </a:lnTo>
                  <a:lnTo>
                    <a:pt x="34734" y="0"/>
                  </a:lnTo>
                  <a:lnTo>
                    <a:pt x="31788" y="0"/>
                  </a:lnTo>
                  <a:lnTo>
                    <a:pt x="18939" y="3571"/>
                  </a:lnTo>
                  <a:lnTo>
                    <a:pt x="8888" y="13034"/>
                  </a:lnTo>
                  <a:lnTo>
                    <a:pt x="2339" y="26515"/>
                  </a:lnTo>
                  <a:lnTo>
                    <a:pt x="0" y="42138"/>
                  </a:lnTo>
                  <a:lnTo>
                    <a:pt x="2328" y="56804"/>
                  </a:lnTo>
                  <a:lnTo>
                    <a:pt x="8799" y="68079"/>
                  </a:lnTo>
                  <a:lnTo>
                    <a:pt x="18639" y="75319"/>
                  </a:lnTo>
                  <a:lnTo>
                    <a:pt x="31076" y="77876"/>
                  </a:lnTo>
                  <a:lnTo>
                    <a:pt x="43977" y="75278"/>
                  </a:lnTo>
                  <a:lnTo>
                    <a:pt x="52871" y="69119"/>
                  </a:lnTo>
                  <a:lnTo>
                    <a:pt x="58510" y="61856"/>
                  </a:lnTo>
                  <a:lnTo>
                    <a:pt x="61645" y="55943"/>
                  </a:lnTo>
                  <a:lnTo>
                    <a:pt x="58801" y="54229"/>
                  </a:lnTo>
                  <a:lnTo>
                    <a:pt x="54199" y="61855"/>
                  </a:lnTo>
                  <a:lnTo>
                    <a:pt x="48960" y="67057"/>
                  </a:lnTo>
                  <a:lnTo>
                    <a:pt x="43132" y="70032"/>
                  </a:lnTo>
                  <a:lnTo>
                    <a:pt x="36766" y="70980"/>
                  </a:lnTo>
                  <a:lnTo>
                    <a:pt x="25032" y="68140"/>
                  </a:lnTo>
                  <a:lnTo>
                    <a:pt x="16838" y="60529"/>
                  </a:lnTo>
                  <a:lnTo>
                    <a:pt x="12033" y="49511"/>
                  </a:lnTo>
                  <a:lnTo>
                    <a:pt x="10464" y="36449"/>
                  </a:lnTo>
                  <a:lnTo>
                    <a:pt x="10958" y="28393"/>
                  </a:lnTo>
                  <a:lnTo>
                    <a:pt x="13650" y="17295"/>
                  </a:lnTo>
                  <a:lnTo>
                    <a:pt x="20360" y="7472"/>
                  </a:lnTo>
                  <a:lnTo>
                    <a:pt x="32905" y="3238"/>
                  </a:lnTo>
                  <a:lnTo>
                    <a:pt x="38596" y="3913"/>
                  </a:lnTo>
                  <a:lnTo>
                    <a:pt x="44684" y="6426"/>
                  </a:lnTo>
                  <a:lnTo>
                    <a:pt x="50925" y="11510"/>
                  </a:lnTo>
                  <a:lnTo>
                    <a:pt x="57073" y="19900"/>
                  </a:lnTo>
                  <a:lnTo>
                    <a:pt x="59918" y="18681"/>
                  </a:lnTo>
                  <a:lnTo>
                    <a:pt x="52501" y="0"/>
                  </a:lnTo>
                  <a:close/>
                </a:path>
              </a:pathLst>
            </a:custGeom>
            <a:solidFill>
              <a:srgbClr val="2218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014289" y="468235"/>
              <a:ext cx="73621" cy="7595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3115688" y="470058"/>
              <a:ext cx="63868" cy="7412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3206214" y="470057"/>
              <a:ext cx="67627" cy="7412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/>
          <p:nvPr/>
        </p:nvSpPr>
        <p:spPr>
          <a:xfrm>
            <a:off x="4495971" y="424053"/>
            <a:ext cx="801522" cy="80152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880028" y="19412"/>
            <a:ext cx="0" cy="138430"/>
          </a:xfrm>
          <a:custGeom>
            <a:avLst/>
            <a:gdLst/>
            <a:ahLst/>
            <a:cxnLst/>
            <a:rect l="l" t="t" r="r" b="b"/>
            <a:pathLst>
              <a:path h="138430">
                <a:moveTo>
                  <a:pt x="0" y="0"/>
                </a:moveTo>
                <a:lnTo>
                  <a:pt x="0" y="138061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880028" y="3885024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061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880028" y="19412"/>
            <a:ext cx="0" cy="138430"/>
          </a:xfrm>
          <a:custGeom>
            <a:avLst/>
            <a:gdLst/>
            <a:ahLst/>
            <a:cxnLst/>
            <a:rect l="l" t="t" r="r" b="b"/>
            <a:pathLst>
              <a:path h="138430">
                <a:moveTo>
                  <a:pt x="0" y="0"/>
                </a:moveTo>
                <a:lnTo>
                  <a:pt x="0" y="138061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880028" y="3885024"/>
            <a:ext cx="0" cy="138430"/>
          </a:xfrm>
          <a:custGeom>
            <a:avLst/>
            <a:gdLst/>
            <a:ahLst/>
            <a:cxnLst/>
            <a:rect l="l" t="t" r="r" b="b"/>
            <a:pathLst>
              <a:path h="138429">
                <a:moveTo>
                  <a:pt x="0" y="0"/>
                </a:moveTo>
                <a:lnTo>
                  <a:pt x="0" y="138061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0</Words>
  <Application>Microsoft Office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Calibri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02_通常ハガキ横_表面</dc:title>
  <cp:lastModifiedBy>POD</cp:lastModifiedBy>
  <cp:revision>2</cp:revision>
  <dcterms:created xsi:type="dcterms:W3CDTF">2021-01-29T09:38:29Z</dcterms:created>
  <dcterms:modified xsi:type="dcterms:W3CDTF">2021-01-29T09:48:48Z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2020-12-11T00:00:00Z</vt:filetime>
  </property>
  <property fmtid="{D5CDD505-2E9C-101B-9397-08002B2CF9AE}" pid="3" name="Creator">
    <vt:lpwstr>Adobe Illustrator 25.0 (Windows)</vt:lpwstr>
  </property>
  <property fmtid="{D5CDD505-2E9C-101B-9397-08002B2CF9AE}" pid="4" name="LastSaved">
    <vt:filetime>2021-01-29T00:00:00Z</vt:filetime>
  </property>
</Properties>
</file>