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4025900" cy="5765800"/>
  <p:notesSz cx="4025900" cy="57658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61" userDrawn="1">
          <p15:clr>
            <a:srgbClr val="A4A3A4"/>
          </p15:clr>
        </p15:guide>
        <p15:guide id="2" pos="2402" userDrawn="1">
          <p15:clr>
            <a:srgbClr val="A4A3A4"/>
          </p15:clr>
        </p15:guide>
        <p15:guide id="3" pos="2470" userDrawn="1">
          <p15:clr>
            <a:srgbClr val="A4A3A4"/>
          </p15:clr>
        </p15:guide>
        <p15:guide id="4" pos="134" userDrawn="1">
          <p15:clr>
            <a:srgbClr val="A4A3A4"/>
          </p15:clr>
        </p15:guide>
        <p15:guide id="5" pos="66" userDrawn="1">
          <p15:clr>
            <a:srgbClr val="A4A3A4"/>
          </p15:clr>
        </p15:guide>
        <p15:guide id="6" orient="horz" pos="3494" userDrawn="1">
          <p15:clr>
            <a:srgbClr val="A4A3A4"/>
          </p15:clr>
        </p15:guide>
        <p15:guide id="7" orient="horz" pos="1816" userDrawn="1">
          <p15:clr>
            <a:srgbClr val="A4A3A4"/>
          </p15:clr>
        </p15:guide>
        <p15:guide id="8" orient="horz" pos="138" userDrawn="1">
          <p15:clr>
            <a:srgbClr val="A4A3A4"/>
          </p15:clr>
        </p15:guide>
        <p15:guide id="9" orient="horz" pos="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20" d="100"/>
          <a:sy n="120" d="100"/>
        </p:scale>
        <p:origin x="1710" y="84"/>
      </p:cViewPr>
      <p:guideLst>
        <p:guide orient="horz" pos="3561"/>
        <p:guide pos="2402"/>
        <p:guide pos="2470"/>
        <p:guide pos="134"/>
        <p:guide pos="66"/>
        <p:guide orient="horz" pos="3494"/>
        <p:guide orient="horz" pos="1816"/>
        <p:guide orient="horz" pos="138"/>
        <p:guide orient="horz" pos="7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02418" y="1787398"/>
            <a:ext cx="3427412" cy="12108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04837" y="3228848"/>
            <a:ext cx="2822575" cy="1441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01612" y="1326134"/>
            <a:ext cx="1754028" cy="38054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76608" y="1326134"/>
            <a:ext cx="1754028" cy="38054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1612" y="230632"/>
            <a:ext cx="3629025" cy="9225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01612" y="1326134"/>
            <a:ext cx="3629025" cy="38054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70965" y="5362194"/>
            <a:ext cx="1290320" cy="288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01612" y="5362194"/>
            <a:ext cx="927417" cy="288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903220" y="5362194"/>
            <a:ext cx="927417" cy="288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653037" y="490310"/>
            <a:ext cx="332105" cy="78105"/>
            <a:chOff x="1653037" y="490310"/>
            <a:chExt cx="332105" cy="78105"/>
          </a:xfrm>
        </p:grpSpPr>
        <p:sp>
          <p:nvSpPr>
            <p:cNvPr id="3" name="object 3"/>
            <p:cNvSpPr/>
            <p:nvPr/>
          </p:nvSpPr>
          <p:spPr>
            <a:xfrm>
              <a:off x="1653037" y="492142"/>
              <a:ext cx="58419" cy="74295"/>
            </a:xfrm>
            <a:custGeom>
              <a:avLst/>
              <a:gdLst/>
              <a:ahLst/>
              <a:cxnLst/>
              <a:rect l="l" t="t" r="r" b="b"/>
              <a:pathLst>
                <a:path w="58419" h="74295">
                  <a:moveTo>
                    <a:pt x="31165" y="70878"/>
                  </a:moveTo>
                  <a:lnTo>
                    <a:pt x="0" y="70878"/>
                  </a:lnTo>
                  <a:lnTo>
                    <a:pt x="0" y="74129"/>
                  </a:lnTo>
                  <a:lnTo>
                    <a:pt x="31165" y="74129"/>
                  </a:lnTo>
                  <a:lnTo>
                    <a:pt x="31165" y="70878"/>
                  </a:lnTo>
                  <a:close/>
                </a:path>
                <a:path w="58419" h="74295">
                  <a:moveTo>
                    <a:pt x="25387" y="3352"/>
                  </a:moveTo>
                  <a:lnTo>
                    <a:pt x="7810" y="3352"/>
                  </a:lnTo>
                  <a:lnTo>
                    <a:pt x="10553" y="6299"/>
                  </a:lnTo>
                  <a:lnTo>
                    <a:pt x="10553" y="67729"/>
                  </a:lnTo>
                  <a:lnTo>
                    <a:pt x="8026" y="70878"/>
                  </a:lnTo>
                  <a:lnTo>
                    <a:pt x="23355" y="70878"/>
                  </a:lnTo>
                  <a:lnTo>
                    <a:pt x="20510" y="67932"/>
                  </a:lnTo>
                  <a:lnTo>
                    <a:pt x="20510" y="38696"/>
                  </a:lnTo>
                  <a:lnTo>
                    <a:pt x="31584" y="38696"/>
                  </a:lnTo>
                  <a:lnTo>
                    <a:pt x="42051" y="37379"/>
                  </a:lnTo>
                  <a:lnTo>
                    <a:pt x="46575" y="35344"/>
                  </a:lnTo>
                  <a:lnTo>
                    <a:pt x="20510" y="35344"/>
                  </a:lnTo>
                  <a:lnTo>
                    <a:pt x="20510" y="4470"/>
                  </a:lnTo>
                  <a:lnTo>
                    <a:pt x="25387" y="3352"/>
                  </a:lnTo>
                  <a:close/>
                </a:path>
                <a:path w="58419" h="74295">
                  <a:moveTo>
                    <a:pt x="34112" y="0"/>
                  </a:moveTo>
                  <a:lnTo>
                    <a:pt x="0" y="0"/>
                  </a:lnTo>
                  <a:lnTo>
                    <a:pt x="0" y="3352"/>
                  </a:lnTo>
                  <a:lnTo>
                    <a:pt x="42951" y="3352"/>
                  </a:lnTo>
                  <a:lnTo>
                    <a:pt x="47015" y="12192"/>
                  </a:lnTo>
                  <a:lnTo>
                    <a:pt x="47015" y="23456"/>
                  </a:lnTo>
                  <a:lnTo>
                    <a:pt x="45389" y="27825"/>
                  </a:lnTo>
                  <a:lnTo>
                    <a:pt x="42646" y="30162"/>
                  </a:lnTo>
                  <a:lnTo>
                    <a:pt x="37160" y="34734"/>
                  </a:lnTo>
                  <a:lnTo>
                    <a:pt x="33502" y="35344"/>
                  </a:lnTo>
                  <a:lnTo>
                    <a:pt x="46575" y="35344"/>
                  </a:lnTo>
                  <a:lnTo>
                    <a:pt x="50528" y="33566"/>
                  </a:lnTo>
                  <a:lnTo>
                    <a:pt x="56207" y="27466"/>
                  </a:lnTo>
                  <a:lnTo>
                    <a:pt x="58280" y="19291"/>
                  </a:lnTo>
                  <a:lnTo>
                    <a:pt x="56489" y="11353"/>
                  </a:lnTo>
                  <a:lnTo>
                    <a:pt x="51492" y="5268"/>
                  </a:lnTo>
                  <a:lnTo>
                    <a:pt x="43846" y="1372"/>
                  </a:lnTo>
                  <a:lnTo>
                    <a:pt x="34112" y="0"/>
                  </a:lnTo>
                  <a:close/>
                </a:path>
              </a:pathLst>
            </a:custGeom>
            <a:solidFill>
              <a:srgbClr val="2218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741016" y="490310"/>
              <a:ext cx="65900" cy="7788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834389" y="490311"/>
              <a:ext cx="53340" cy="78105"/>
            </a:xfrm>
            <a:custGeom>
              <a:avLst/>
              <a:gdLst/>
              <a:ahLst/>
              <a:cxnLst/>
              <a:rect l="l" t="t" r="r" b="b"/>
              <a:pathLst>
                <a:path w="53339" h="78104">
                  <a:moveTo>
                    <a:pt x="46101" y="0"/>
                  </a:moveTo>
                  <a:lnTo>
                    <a:pt x="43967" y="927"/>
                  </a:lnTo>
                  <a:lnTo>
                    <a:pt x="41732" y="1625"/>
                  </a:lnTo>
                  <a:lnTo>
                    <a:pt x="38379" y="1625"/>
                  </a:lnTo>
                  <a:lnTo>
                    <a:pt x="28841" y="0"/>
                  </a:lnTo>
                  <a:lnTo>
                    <a:pt x="26098" y="0"/>
                  </a:lnTo>
                  <a:lnTo>
                    <a:pt x="16732" y="1836"/>
                  </a:lnTo>
                  <a:lnTo>
                    <a:pt x="10293" y="6616"/>
                  </a:lnTo>
                  <a:lnTo>
                    <a:pt x="6578" y="13244"/>
                  </a:lnTo>
                  <a:lnTo>
                    <a:pt x="5384" y="20624"/>
                  </a:lnTo>
                  <a:lnTo>
                    <a:pt x="6921" y="28808"/>
                  </a:lnTo>
                  <a:lnTo>
                    <a:pt x="11276" y="34634"/>
                  </a:lnTo>
                  <a:lnTo>
                    <a:pt x="18066" y="39014"/>
                  </a:lnTo>
                  <a:lnTo>
                    <a:pt x="26911" y="42862"/>
                  </a:lnTo>
                  <a:lnTo>
                    <a:pt x="41630" y="48856"/>
                  </a:lnTo>
                  <a:lnTo>
                    <a:pt x="45085" y="51790"/>
                  </a:lnTo>
                  <a:lnTo>
                    <a:pt x="45085" y="70789"/>
                  </a:lnTo>
                  <a:lnTo>
                    <a:pt x="34836" y="74333"/>
                  </a:lnTo>
                  <a:lnTo>
                    <a:pt x="29552" y="74333"/>
                  </a:lnTo>
                  <a:lnTo>
                    <a:pt x="23808" y="73493"/>
                  </a:lnTo>
                  <a:lnTo>
                    <a:pt x="16960" y="70588"/>
                  </a:lnTo>
                  <a:lnTo>
                    <a:pt x="9732" y="65037"/>
                  </a:lnTo>
                  <a:lnTo>
                    <a:pt x="2844" y="56261"/>
                  </a:lnTo>
                  <a:lnTo>
                    <a:pt x="0" y="57073"/>
                  </a:lnTo>
                  <a:lnTo>
                    <a:pt x="5994" y="77584"/>
                  </a:lnTo>
                  <a:lnTo>
                    <a:pt x="10058" y="75653"/>
                  </a:lnTo>
                  <a:lnTo>
                    <a:pt x="14224" y="74942"/>
                  </a:lnTo>
                  <a:lnTo>
                    <a:pt x="16344" y="74942"/>
                  </a:lnTo>
                  <a:lnTo>
                    <a:pt x="23558" y="77190"/>
                  </a:lnTo>
                  <a:lnTo>
                    <a:pt x="27012" y="77889"/>
                  </a:lnTo>
                  <a:lnTo>
                    <a:pt x="30162" y="77889"/>
                  </a:lnTo>
                  <a:lnTo>
                    <a:pt x="39459" y="76097"/>
                  </a:lnTo>
                  <a:lnTo>
                    <a:pt x="46750" y="71240"/>
                  </a:lnTo>
                  <a:lnTo>
                    <a:pt x="51509" y="64098"/>
                  </a:lnTo>
                  <a:lnTo>
                    <a:pt x="53213" y="55448"/>
                  </a:lnTo>
                  <a:lnTo>
                    <a:pt x="51863" y="47873"/>
                  </a:lnTo>
                  <a:lnTo>
                    <a:pt x="47753" y="42200"/>
                  </a:lnTo>
                  <a:lnTo>
                    <a:pt x="40788" y="37515"/>
                  </a:lnTo>
                  <a:lnTo>
                    <a:pt x="30873" y="32905"/>
                  </a:lnTo>
                  <a:lnTo>
                    <a:pt x="17259" y="27127"/>
                  </a:lnTo>
                  <a:lnTo>
                    <a:pt x="12382" y="23672"/>
                  </a:lnTo>
                  <a:lnTo>
                    <a:pt x="12382" y="11379"/>
                  </a:lnTo>
                  <a:lnTo>
                    <a:pt x="14935" y="3454"/>
                  </a:lnTo>
                  <a:lnTo>
                    <a:pt x="26403" y="3454"/>
                  </a:lnTo>
                  <a:lnTo>
                    <a:pt x="35203" y="4700"/>
                  </a:lnTo>
                  <a:lnTo>
                    <a:pt x="41149" y="8089"/>
                  </a:lnTo>
                  <a:lnTo>
                    <a:pt x="45307" y="13098"/>
                  </a:lnTo>
                  <a:lnTo>
                    <a:pt x="48742" y="19202"/>
                  </a:lnTo>
                  <a:lnTo>
                    <a:pt x="51790" y="18186"/>
                  </a:lnTo>
                  <a:lnTo>
                    <a:pt x="46101" y="0"/>
                  </a:lnTo>
                  <a:close/>
                </a:path>
              </a:pathLst>
            </a:custGeom>
            <a:solidFill>
              <a:srgbClr val="2218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915262" y="492145"/>
              <a:ext cx="69557" cy="7412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2067448" y="490317"/>
            <a:ext cx="349885" cy="78105"/>
            <a:chOff x="2067448" y="490317"/>
            <a:chExt cx="349885" cy="78105"/>
          </a:xfrm>
        </p:grpSpPr>
        <p:sp>
          <p:nvSpPr>
            <p:cNvPr id="8" name="object 8"/>
            <p:cNvSpPr/>
            <p:nvPr/>
          </p:nvSpPr>
          <p:spPr>
            <a:xfrm>
              <a:off x="2067448" y="490321"/>
              <a:ext cx="62230" cy="78105"/>
            </a:xfrm>
            <a:custGeom>
              <a:avLst/>
              <a:gdLst/>
              <a:ahLst/>
              <a:cxnLst/>
              <a:rect l="l" t="t" r="r" b="b"/>
              <a:pathLst>
                <a:path w="62230" h="78104">
                  <a:moveTo>
                    <a:pt x="52501" y="0"/>
                  </a:moveTo>
                  <a:lnTo>
                    <a:pt x="48133" y="2032"/>
                  </a:lnTo>
                  <a:lnTo>
                    <a:pt x="44170" y="2133"/>
                  </a:lnTo>
                  <a:lnTo>
                    <a:pt x="37477" y="406"/>
                  </a:lnTo>
                  <a:lnTo>
                    <a:pt x="34734" y="0"/>
                  </a:lnTo>
                  <a:lnTo>
                    <a:pt x="31788" y="0"/>
                  </a:lnTo>
                  <a:lnTo>
                    <a:pt x="18939" y="3571"/>
                  </a:lnTo>
                  <a:lnTo>
                    <a:pt x="8888" y="13034"/>
                  </a:lnTo>
                  <a:lnTo>
                    <a:pt x="2339" y="26515"/>
                  </a:lnTo>
                  <a:lnTo>
                    <a:pt x="0" y="42138"/>
                  </a:lnTo>
                  <a:lnTo>
                    <a:pt x="2328" y="56804"/>
                  </a:lnTo>
                  <a:lnTo>
                    <a:pt x="8799" y="68079"/>
                  </a:lnTo>
                  <a:lnTo>
                    <a:pt x="18639" y="75319"/>
                  </a:lnTo>
                  <a:lnTo>
                    <a:pt x="31076" y="77876"/>
                  </a:lnTo>
                  <a:lnTo>
                    <a:pt x="43977" y="75278"/>
                  </a:lnTo>
                  <a:lnTo>
                    <a:pt x="52871" y="69119"/>
                  </a:lnTo>
                  <a:lnTo>
                    <a:pt x="58510" y="61856"/>
                  </a:lnTo>
                  <a:lnTo>
                    <a:pt x="61645" y="55943"/>
                  </a:lnTo>
                  <a:lnTo>
                    <a:pt x="58801" y="54229"/>
                  </a:lnTo>
                  <a:lnTo>
                    <a:pt x="54199" y="61855"/>
                  </a:lnTo>
                  <a:lnTo>
                    <a:pt x="48960" y="67057"/>
                  </a:lnTo>
                  <a:lnTo>
                    <a:pt x="43132" y="70032"/>
                  </a:lnTo>
                  <a:lnTo>
                    <a:pt x="36766" y="70980"/>
                  </a:lnTo>
                  <a:lnTo>
                    <a:pt x="25032" y="68140"/>
                  </a:lnTo>
                  <a:lnTo>
                    <a:pt x="16838" y="60529"/>
                  </a:lnTo>
                  <a:lnTo>
                    <a:pt x="12033" y="49511"/>
                  </a:lnTo>
                  <a:lnTo>
                    <a:pt x="10464" y="36449"/>
                  </a:lnTo>
                  <a:lnTo>
                    <a:pt x="10958" y="28393"/>
                  </a:lnTo>
                  <a:lnTo>
                    <a:pt x="13650" y="17295"/>
                  </a:lnTo>
                  <a:lnTo>
                    <a:pt x="20360" y="7472"/>
                  </a:lnTo>
                  <a:lnTo>
                    <a:pt x="32905" y="3238"/>
                  </a:lnTo>
                  <a:lnTo>
                    <a:pt x="38596" y="3913"/>
                  </a:lnTo>
                  <a:lnTo>
                    <a:pt x="44684" y="6426"/>
                  </a:lnTo>
                  <a:lnTo>
                    <a:pt x="50925" y="11510"/>
                  </a:lnTo>
                  <a:lnTo>
                    <a:pt x="57073" y="19900"/>
                  </a:lnTo>
                  <a:lnTo>
                    <a:pt x="59918" y="18681"/>
                  </a:lnTo>
                  <a:lnTo>
                    <a:pt x="52501" y="0"/>
                  </a:lnTo>
                  <a:close/>
                </a:path>
              </a:pathLst>
            </a:custGeom>
            <a:solidFill>
              <a:srgbClr val="2218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157572" y="490317"/>
              <a:ext cx="73621" cy="7595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258971" y="492141"/>
              <a:ext cx="63868" cy="7412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49496" y="492140"/>
              <a:ext cx="67627" cy="7412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/>
          <p:nvPr/>
        </p:nvSpPr>
        <p:spPr>
          <a:xfrm>
            <a:off x="449458" y="492110"/>
            <a:ext cx="801522" cy="80152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" name="object 13"/>
          <p:cNvGrpSpPr/>
          <p:nvPr/>
        </p:nvGrpSpPr>
        <p:grpSpPr>
          <a:xfrm>
            <a:off x="17510" y="5542062"/>
            <a:ext cx="200660" cy="210185"/>
            <a:chOff x="17510" y="5542062"/>
            <a:chExt cx="200660" cy="210185"/>
          </a:xfrm>
        </p:grpSpPr>
        <p:sp>
          <p:nvSpPr>
            <p:cNvPr id="14" name="object 14"/>
            <p:cNvSpPr/>
            <p:nvPr/>
          </p:nvSpPr>
          <p:spPr>
            <a:xfrm>
              <a:off x="19415" y="5543967"/>
              <a:ext cx="88900" cy="206375"/>
            </a:xfrm>
            <a:custGeom>
              <a:avLst/>
              <a:gdLst/>
              <a:ahLst/>
              <a:cxnLst/>
              <a:rect l="l" t="t" r="r" b="b"/>
              <a:pathLst>
                <a:path w="88900" h="206375">
                  <a:moveTo>
                    <a:pt x="0" y="0"/>
                  </a:moveTo>
                  <a:lnTo>
                    <a:pt x="88582" y="0"/>
                  </a:lnTo>
                  <a:lnTo>
                    <a:pt x="88582" y="205841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9415" y="5651968"/>
              <a:ext cx="196850" cy="98425"/>
            </a:xfrm>
            <a:custGeom>
              <a:avLst/>
              <a:gdLst/>
              <a:ahLst/>
              <a:cxnLst/>
              <a:rect l="l" t="t" r="r" b="b"/>
              <a:pathLst>
                <a:path w="196850" h="98425">
                  <a:moveTo>
                    <a:pt x="196583" y="97840"/>
                  </a:moveTo>
                  <a:lnTo>
                    <a:pt x="196583" y="0"/>
                  </a:lnTo>
                  <a:lnTo>
                    <a:pt x="0" y="0"/>
                  </a:lnTo>
                </a:path>
              </a:pathLst>
            </a:custGeom>
            <a:ln w="380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17510" y="7510"/>
            <a:ext cx="200660" cy="210820"/>
            <a:chOff x="17510" y="7510"/>
            <a:chExt cx="200660" cy="210820"/>
          </a:xfrm>
        </p:grpSpPr>
        <p:sp>
          <p:nvSpPr>
            <p:cNvPr id="17" name="object 17"/>
            <p:cNvSpPr/>
            <p:nvPr/>
          </p:nvSpPr>
          <p:spPr>
            <a:xfrm>
              <a:off x="19415" y="9418"/>
              <a:ext cx="88900" cy="207010"/>
            </a:xfrm>
            <a:custGeom>
              <a:avLst/>
              <a:gdLst/>
              <a:ahLst/>
              <a:cxnLst/>
              <a:rect l="l" t="t" r="r" b="b"/>
              <a:pathLst>
                <a:path w="88900" h="207010">
                  <a:moveTo>
                    <a:pt x="0" y="206552"/>
                  </a:moveTo>
                  <a:lnTo>
                    <a:pt x="88582" y="206552"/>
                  </a:lnTo>
                  <a:lnTo>
                    <a:pt x="88582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9415" y="9415"/>
              <a:ext cx="196850" cy="99060"/>
            </a:xfrm>
            <a:custGeom>
              <a:avLst/>
              <a:gdLst/>
              <a:ahLst/>
              <a:cxnLst/>
              <a:rect l="l" t="t" r="r" b="b"/>
              <a:pathLst>
                <a:path w="196850" h="99060">
                  <a:moveTo>
                    <a:pt x="196583" y="0"/>
                  </a:moveTo>
                  <a:lnTo>
                    <a:pt x="196583" y="98552"/>
                  </a:lnTo>
                  <a:lnTo>
                    <a:pt x="0" y="98552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" name="object 19"/>
          <p:cNvGrpSpPr/>
          <p:nvPr/>
        </p:nvGrpSpPr>
        <p:grpSpPr>
          <a:xfrm>
            <a:off x="3814098" y="7510"/>
            <a:ext cx="211454" cy="210820"/>
            <a:chOff x="3814098" y="7510"/>
            <a:chExt cx="211454" cy="210820"/>
          </a:xfrm>
        </p:grpSpPr>
        <p:sp>
          <p:nvSpPr>
            <p:cNvPr id="20" name="object 20"/>
            <p:cNvSpPr/>
            <p:nvPr/>
          </p:nvSpPr>
          <p:spPr>
            <a:xfrm>
              <a:off x="3924005" y="9418"/>
              <a:ext cx="99695" cy="207010"/>
            </a:xfrm>
            <a:custGeom>
              <a:avLst/>
              <a:gdLst/>
              <a:ahLst/>
              <a:cxnLst/>
              <a:rect l="l" t="t" r="r" b="b"/>
              <a:pathLst>
                <a:path w="99695" h="207010">
                  <a:moveTo>
                    <a:pt x="99085" y="206552"/>
                  </a:moveTo>
                  <a:lnTo>
                    <a:pt x="0" y="206552"/>
                  </a:ln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816003" y="9415"/>
              <a:ext cx="207645" cy="99060"/>
            </a:xfrm>
            <a:custGeom>
              <a:avLst/>
              <a:gdLst/>
              <a:ahLst/>
              <a:cxnLst/>
              <a:rect l="l" t="t" r="r" b="b"/>
              <a:pathLst>
                <a:path w="207645" h="99060">
                  <a:moveTo>
                    <a:pt x="0" y="0"/>
                  </a:moveTo>
                  <a:lnTo>
                    <a:pt x="0" y="98552"/>
                  </a:lnTo>
                  <a:lnTo>
                    <a:pt x="207086" y="98552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3814098" y="5542062"/>
            <a:ext cx="211454" cy="210185"/>
            <a:chOff x="3814098" y="5542062"/>
            <a:chExt cx="211454" cy="210185"/>
          </a:xfrm>
        </p:grpSpPr>
        <p:sp>
          <p:nvSpPr>
            <p:cNvPr id="23" name="object 23"/>
            <p:cNvSpPr/>
            <p:nvPr/>
          </p:nvSpPr>
          <p:spPr>
            <a:xfrm>
              <a:off x="3924005" y="5543967"/>
              <a:ext cx="99695" cy="206375"/>
            </a:xfrm>
            <a:custGeom>
              <a:avLst/>
              <a:gdLst/>
              <a:ahLst/>
              <a:cxnLst/>
              <a:rect l="l" t="t" r="r" b="b"/>
              <a:pathLst>
                <a:path w="99695" h="206375">
                  <a:moveTo>
                    <a:pt x="99085" y="0"/>
                  </a:moveTo>
                  <a:lnTo>
                    <a:pt x="0" y="0"/>
                  </a:lnTo>
                  <a:lnTo>
                    <a:pt x="0" y="205841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3816003" y="5651968"/>
              <a:ext cx="207645" cy="98425"/>
            </a:xfrm>
            <a:custGeom>
              <a:avLst/>
              <a:gdLst/>
              <a:ahLst/>
              <a:cxnLst/>
              <a:rect l="l" t="t" r="r" b="b"/>
              <a:pathLst>
                <a:path w="207645" h="98425">
                  <a:moveTo>
                    <a:pt x="0" y="97840"/>
                  </a:moveTo>
                  <a:lnTo>
                    <a:pt x="0" y="0"/>
                  </a:lnTo>
                  <a:lnTo>
                    <a:pt x="207086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/>
          <p:nvPr/>
        </p:nvSpPr>
        <p:spPr>
          <a:xfrm>
            <a:off x="3924005" y="2879968"/>
            <a:ext cx="99695" cy="0"/>
          </a:xfrm>
          <a:custGeom>
            <a:avLst/>
            <a:gdLst/>
            <a:ahLst/>
            <a:cxnLst/>
            <a:rect l="l" t="t" r="r" b="b"/>
            <a:pathLst>
              <a:path w="99695">
                <a:moveTo>
                  <a:pt x="99085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9419" y="2879968"/>
            <a:ext cx="99695" cy="0"/>
          </a:xfrm>
          <a:custGeom>
            <a:avLst/>
            <a:gdLst/>
            <a:ahLst/>
            <a:cxnLst/>
            <a:rect l="l" t="t" r="r" b="b"/>
            <a:pathLst>
              <a:path w="99695">
                <a:moveTo>
                  <a:pt x="99085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510" y="5542062"/>
            <a:ext cx="200660" cy="210185"/>
            <a:chOff x="17510" y="5542062"/>
            <a:chExt cx="200660" cy="210185"/>
          </a:xfrm>
        </p:grpSpPr>
        <p:sp>
          <p:nvSpPr>
            <p:cNvPr id="3" name="object 3"/>
            <p:cNvSpPr/>
            <p:nvPr/>
          </p:nvSpPr>
          <p:spPr>
            <a:xfrm>
              <a:off x="19415" y="5543967"/>
              <a:ext cx="88900" cy="206375"/>
            </a:xfrm>
            <a:custGeom>
              <a:avLst/>
              <a:gdLst/>
              <a:ahLst/>
              <a:cxnLst/>
              <a:rect l="l" t="t" r="r" b="b"/>
              <a:pathLst>
                <a:path w="88900" h="206375">
                  <a:moveTo>
                    <a:pt x="0" y="0"/>
                  </a:moveTo>
                  <a:lnTo>
                    <a:pt x="88582" y="0"/>
                  </a:lnTo>
                  <a:lnTo>
                    <a:pt x="88582" y="205841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9415" y="5651968"/>
              <a:ext cx="196850" cy="98425"/>
            </a:xfrm>
            <a:custGeom>
              <a:avLst/>
              <a:gdLst/>
              <a:ahLst/>
              <a:cxnLst/>
              <a:rect l="l" t="t" r="r" b="b"/>
              <a:pathLst>
                <a:path w="196850" h="98425">
                  <a:moveTo>
                    <a:pt x="196583" y="97840"/>
                  </a:moveTo>
                  <a:lnTo>
                    <a:pt x="196583" y="0"/>
                  </a:lnTo>
                  <a:lnTo>
                    <a:pt x="0" y="0"/>
                  </a:lnTo>
                </a:path>
              </a:pathLst>
            </a:custGeom>
            <a:ln w="380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17510" y="7510"/>
            <a:ext cx="200660" cy="210820"/>
            <a:chOff x="17510" y="7510"/>
            <a:chExt cx="200660" cy="210820"/>
          </a:xfrm>
        </p:grpSpPr>
        <p:sp>
          <p:nvSpPr>
            <p:cNvPr id="6" name="object 6"/>
            <p:cNvSpPr/>
            <p:nvPr/>
          </p:nvSpPr>
          <p:spPr>
            <a:xfrm>
              <a:off x="19415" y="9418"/>
              <a:ext cx="88900" cy="207010"/>
            </a:xfrm>
            <a:custGeom>
              <a:avLst/>
              <a:gdLst/>
              <a:ahLst/>
              <a:cxnLst/>
              <a:rect l="l" t="t" r="r" b="b"/>
              <a:pathLst>
                <a:path w="88900" h="207010">
                  <a:moveTo>
                    <a:pt x="0" y="206552"/>
                  </a:moveTo>
                  <a:lnTo>
                    <a:pt x="88582" y="206552"/>
                  </a:lnTo>
                  <a:lnTo>
                    <a:pt x="88582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9415" y="9415"/>
              <a:ext cx="196850" cy="99060"/>
            </a:xfrm>
            <a:custGeom>
              <a:avLst/>
              <a:gdLst/>
              <a:ahLst/>
              <a:cxnLst/>
              <a:rect l="l" t="t" r="r" b="b"/>
              <a:pathLst>
                <a:path w="196850" h="99060">
                  <a:moveTo>
                    <a:pt x="196583" y="0"/>
                  </a:moveTo>
                  <a:lnTo>
                    <a:pt x="196583" y="98552"/>
                  </a:lnTo>
                  <a:lnTo>
                    <a:pt x="0" y="98552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3814098" y="7510"/>
            <a:ext cx="211454" cy="210820"/>
            <a:chOff x="3814098" y="7510"/>
            <a:chExt cx="211454" cy="210820"/>
          </a:xfrm>
        </p:grpSpPr>
        <p:sp>
          <p:nvSpPr>
            <p:cNvPr id="9" name="object 9"/>
            <p:cNvSpPr/>
            <p:nvPr/>
          </p:nvSpPr>
          <p:spPr>
            <a:xfrm>
              <a:off x="3924005" y="9418"/>
              <a:ext cx="99695" cy="207010"/>
            </a:xfrm>
            <a:custGeom>
              <a:avLst/>
              <a:gdLst/>
              <a:ahLst/>
              <a:cxnLst/>
              <a:rect l="l" t="t" r="r" b="b"/>
              <a:pathLst>
                <a:path w="99695" h="207010">
                  <a:moveTo>
                    <a:pt x="99085" y="206552"/>
                  </a:moveTo>
                  <a:lnTo>
                    <a:pt x="0" y="206552"/>
                  </a:ln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816003" y="9415"/>
              <a:ext cx="207645" cy="99060"/>
            </a:xfrm>
            <a:custGeom>
              <a:avLst/>
              <a:gdLst/>
              <a:ahLst/>
              <a:cxnLst/>
              <a:rect l="l" t="t" r="r" b="b"/>
              <a:pathLst>
                <a:path w="207645" h="99060">
                  <a:moveTo>
                    <a:pt x="0" y="0"/>
                  </a:moveTo>
                  <a:lnTo>
                    <a:pt x="0" y="98552"/>
                  </a:lnTo>
                  <a:lnTo>
                    <a:pt x="207086" y="98552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3814098" y="5542062"/>
            <a:ext cx="211454" cy="210185"/>
            <a:chOff x="3814098" y="5542062"/>
            <a:chExt cx="211454" cy="210185"/>
          </a:xfrm>
        </p:grpSpPr>
        <p:sp>
          <p:nvSpPr>
            <p:cNvPr id="12" name="object 12"/>
            <p:cNvSpPr/>
            <p:nvPr/>
          </p:nvSpPr>
          <p:spPr>
            <a:xfrm>
              <a:off x="3924005" y="5543967"/>
              <a:ext cx="99695" cy="206375"/>
            </a:xfrm>
            <a:custGeom>
              <a:avLst/>
              <a:gdLst/>
              <a:ahLst/>
              <a:cxnLst/>
              <a:rect l="l" t="t" r="r" b="b"/>
              <a:pathLst>
                <a:path w="99695" h="206375">
                  <a:moveTo>
                    <a:pt x="99085" y="0"/>
                  </a:moveTo>
                  <a:lnTo>
                    <a:pt x="0" y="0"/>
                  </a:lnTo>
                  <a:lnTo>
                    <a:pt x="0" y="205841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816003" y="5651968"/>
              <a:ext cx="207645" cy="98425"/>
            </a:xfrm>
            <a:custGeom>
              <a:avLst/>
              <a:gdLst/>
              <a:ahLst/>
              <a:cxnLst/>
              <a:rect l="l" t="t" r="r" b="b"/>
              <a:pathLst>
                <a:path w="207645" h="98425">
                  <a:moveTo>
                    <a:pt x="0" y="97840"/>
                  </a:moveTo>
                  <a:lnTo>
                    <a:pt x="0" y="0"/>
                  </a:lnTo>
                  <a:lnTo>
                    <a:pt x="207086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/>
          <p:nvPr/>
        </p:nvSpPr>
        <p:spPr>
          <a:xfrm>
            <a:off x="3924005" y="2879968"/>
            <a:ext cx="99695" cy="0"/>
          </a:xfrm>
          <a:custGeom>
            <a:avLst/>
            <a:gdLst/>
            <a:ahLst/>
            <a:cxnLst/>
            <a:rect l="l" t="t" r="r" b="b"/>
            <a:pathLst>
              <a:path w="99695">
                <a:moveTo>
                  <a:pt x="99085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9419" y="2879968"/>
            <a:ext cx="99695" cy="0"/>
          </a:xfrm>
          <a:custGeom>
            <a:avLst/>
            <a:gdLst/>
            <a:ahLst/>
            <a:cxnLst/>
            <a:rect l="l" t="t" r="r" b="b"/>
            <a:pathLst>
              <a:path w="99695">
                <a:moveTo>
                  <a:pt x="99085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Calibri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01_通常ハガキ縦_表面</dc:title>
  <cp:lastModifiedBy>POD</cp:lastModifiedBy>
  <cp:revision>4</cp:revision>
  <dcterms:created xsi:type="dcterms:W3CDTF">2021-01-29T09:37:21Z</dcterms:created>
  <dcterms:modified xsi:type="dcterms:W3CDTF">2021-01-29T09:46:38Z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2020-12-11T00:00:00Z</vt:filetime>
  </property>
  <property fmtid="{D5CDD505-2E9C-101B-9397-08002B2CF9AE}" pid="3" name="Creator">
    <vt:lpwstr>Adobe Illustrator 25.0 (Windows)</vt:lpwstr>
  </property>
  <property fmtid="{D5CDD505-2E9C-101B-9397-08002B2CF9AE}" pid="4" name="LastSaved">
    <vt:filetime>2021-01-29T00:00:00Z</vt:filetime>
  </property>
</Properties>
</file>